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1"/>
    <p:sldMasterId id="2147484114" r:id="rId12"/>
    <p:sldMasterId id="2147483648" r:id="rId13"/>
  </p:sldMasterIdLst>
  <p:notesMasterIdLst>
    <p:notesMasterId r:id="rId22"/>
  </p:notesMasterIdLst>
  <p:sldIdLst>
    <p:sldId id="259" r:id="rId14"/>
    <p:sldId id="4085" r:id="rId15"/>
    <p:sldId id="3974" r:id="rId16"/>
    <p:sldId id="4083" r:id="rId17"/>
    <p:sldId id="4082" r:id="rId18"/>
    <p:sldId id="4080" r:id="rId19"/>
    <p:sldId id="3861" r:id="rId20"/>
    <p:sldId id="4084" r:id="rId21"/>
  </p:sldIdLst>
  <p:sldSz cx="12192000" cy="6858000"/>
  <p:notesSz cx="6858000" cy="9144000"/>
  <p:custDataLst>
    <p:custData r:id="rId5"/>
    <p:custData r:id="rId2"/>
    <p:custData r:id="rId10"/>
    <p:custData r:id="rId9"/>
    <p:custData r:id="rId7"/>
    <p:custData r:id="rId8"/>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0CCF20-E8FC-5B44-A0AA-3C0C4DD0B2E3}">
          <p14:sldIdLst>
            <p14:sldId id="259"/>
            <p14:sldId id="4085"/>
            <p14:sldId id="3974"/>
            <p14:sldId id="4083"/>
            <p14:sldId id="4082"/>
            <p14:sldId id="4080"/>
            <p14:sldId id="3861"/>
          </p14:sldIdLst>
        </p14:section>
        <p14:section name="HRMS" id="{C4E1B4CF-9443-7946-93C5-82A9A8AF68CF}">
          <p14:sldIdLst/>
        </p14:section>
        <p14:section name="Non-HRMS" id="{E567D8A6-4779-2540-A7D6-54D072A4D50C}">
          <p14:sldIdLst>
            <p14:sldId id="40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n Cotroneo" initials="JC" lastIdx="1" clrIdx="6">
    <p:extLst>
      <p:ext uri="{19B8F6BF-5375-455C-9EA6-DF929625EA0E}">
        <p15:presenceInfo xmlns:p15="http://schemas.microsoft.com/office/powerpoint/2012/main" userId="S::jcotroneo@frontlineed.com::7a864ba1-31d7-4b5d-b66a-0610407593b7" providerId="AD"/>
      </p:ext>
    </p:extLst>
  </p:cmAuthor>
  <p:cmAuthor id="1" name="Rand Habegger" initials="RH" lastIdx="10" clrIdx="0">
    <p:extLst>
      <p:ext uri="{19B8F6BF-5375-455C-9EA6-DF929625EA0E}">
        <p15:presenceInfo xmlns:p15="http://schemas.microsoft.com/office/powerpoint/2012/main" userId="S::dhabegger@frontlineed.com::08e23f45-efb7-4e21-8e03-9f492d2c1aaa" providerId="AD"/>
      </p:ext>
    </p:extLst>
  </p:cmAuthor>
  <p:cmAuthor id="8" name="Nate Perkins" initials="NP" lastIdx="1" clrIdx="7">
    <p:extLst>
      <p:ext uri="{19B8F6BF-5375-455C-9EA6-DF929625EA0E}">
        <p15:presenceInfo xmlns:p15="http://schemas.microsoft.com/office/powerpoint/2012/main" userId="S::nmperkins@frontlineed.com::f2d34604-62c2-409c-9c76-b9d0796a40bd" providerId="AD"/>
      </p:ext>
    </p:extLst>
  </p:cmAuthor>
  <p:cmAuthor id="2" name="Andrea Fitzpatrick" initials="AF" lastIdx="11" clrIdx="1">
    <p:extLst>
      <p:ext uri="{19B8F6BF-5375-455C-9EA6-DF929625EA0E}">
        <p15:presenceInfo xmlns:p15="http://schemas.microsoft.com/office/powerpoint/2012/main" userId="S::afitzpatrick@frontlineed.com::e2025b51-6b1d-4c6c-9266-6751e73654b6" providerId="AD"/>
      </p:ext>
    </p:extLst>
  </p:cmAuthor>
  <p:cmAuthor id="9" name="Rand Habegger" initials="RH [2]" lastIdx="4" clrIdx="8">
    <p:extLst>
      <p:ext uri="{19B8F6BF-5375-455C-9EA6-DF929625EA0E}">
        <p15:presenceInfo xmlns:p15="http://schemas.microsoft.com/office/powerpoint/2012/main" userId="S::rhabegger@frontlineed.com::08e23f45-efb7-4e21-8e03-9f492d2c1aaa" providerId="AD"/>
      </p:ext>
    </p:extLst>
  </p:cmAuthor>
  <p:cmAuthor id="3" name="Lynn Esser" initials="LE" lastIdx="3" clrIdx="2">
    <p:extLst>
      <p:ext uri="{19B8F6BF-5375-455C-9EA6-DF929625EA0E}">
        <p15:presenceInfo xmlns:p15="http://schemas.microsoft.com/office/powerpoint/2012/main" userId="S::lesser@frontlineed.com::2ad542ac-6608-476a-a2fb-4de62e56d522" providerId="AD"/>
      </p:ext>
    </p:extLst>
  </p:cmAuthor>
  <p:cmAuthor id="10" name="Annamary Holbrook" initials="AH" lastIdx="1" clrIdx="9">
    <p:extLst>
      <p:ext uri="{19B8F6BF-5375-455C-9EA6-DF929625EA0E}">
        <p15:presenceInfo xmlns:p15="http://schemas.microsoft.com/office/powerpoint/2012/main" userId="S::aholbrook@frontlineed.com::6785d31b-5f0f-41cc-be3a-132468e382e5" providerId="AD"/>
      </p:ext>
    </p:extLst>
  </p:cmAuthor>
  <p:cmAuthor id="4" name="Bridget Faulkner" initials="BF" lastIdx="44" clrIdx="3">
    <p:extLst>
      <p:ext uri="{19B8F6BF-5375-455C-9EA6-DF929625EA0E}">
        <p15:presenceInfo xmlns:p15="http://schemas.microsoft.com/office/powerpoint/2012/main" userId="S::bfaulkner@frontlineed.com::6b7a3878-72a0-4635-8c1f-5e9e08ddc704" providerId="AD"/>
      </p:ext>
    </p:extLst>
  </p:cmAuthor>
  <p:cmAuthor id="11" name="Jennifer Caria" initials="JC" lastIdx="1" clrIdx="10">
    <p:extLst>
      <p:ext uri="{19B8F6BF-5375-455C-9EA6-DF929625EA0E}">
        <p15:presenceInfo xmlns:p15="http://schemas.microsoft.com/office/powerpoint/2012/main" userId="S::jcaria@frontlineed.com::8d1479ed-67ef-45eb-889b-e85cc00e5391" providerId="AD"/>
      </p:ext>
    </p:extLst>
  </p:cmAuthor>
  <p:cmAuthor id="5" name="Holly Harley" initials="HH" lastIdx="11" clrIdx="4">
    <p:extLst>
      <p:ext uri="{19B8F6BF-5375-455C-9EA6-DF929625EA0E}">
        <p15:presenceInfo xmlns:p15="http://schemas.microsoft.com/office/powerpoint/2012/main" userId="S::hharley@frontlineed.com::fd3ad1df-c15f-4757-87ca-28d45ef61737" providerId="AD"/>
      </p:ext>
    </p:extLst>
  </p:cmAuthor>
  <p:cmAuthor id="6" name="Phill Carr" initials="PC" lastIdx="1" clrIdx="5">
    <p:extLst>
      <p:ext uri="{19B8F6BF-5375-455C-9EA6-DF929625EA0E}">
        <p15:presenceInfo xmlns:p15="http://schemas.microsoft.com/office/powerpoint/2012/main" userId="S::pcarr@frontlineed.com::14742ff0-f038-4aba-b05d-7f847d8a90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EA"/>
    <a:srgbClr val="EB9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31BF8-ACFF-4E66-B2A4-31B0C2DAECC3}" v="2" dt="2022-10-25T13:10:34.521"/>
    <p1510:client id="{22B1DD3A-40C2-3778-9656-571B4201B4FE}" v="13" dt="2022-10-25T13:41:43.026"/>
    <p1510:client id="{303E0525-A98A-38B8-5C75-B669CF3A0AAB}" v="6" dt="2022-10-26T21:08:02.399"/>
    <p1510:client id="{7FFA5EA8-C924-139E-0456-54D8C9622C96}" v="335" dt="2022-10-25T17:56:00.210"/>
    <p1510:client id="{95A630DE-3658-47B8-12E7-21EE927625B2}" v="4" dt="2022-10-25T17:38:10.165"/>
    <p1510:client id="{9EC534AE-B704-8A3B-7897-C0AB00D1F557}" v="1" dt="2022-10-28T13:57:59.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customXml" Target="../customXml/item10.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Ryan" userId="S::cryan@frontlineed.com::d888bd1c-0cf4-4bfe-85e2-af9a16fb2c44" providerId="AD" clId="Web-{303E0525-A98A-38B8-5C75-B669CF3A0AAB}"/>
    <pc:docChg chg="modSld">
      <pc:chgData name="Christopher Ryan" userId="S::cryan@frontlineed.com::d888bd1c-0cf4-4bfe-85e2-af9a16fb2c44" providerId="AD" clId="Web-{303E0525-A98A-38B8-5C75-B669CF3A0AAB}" dt="2022-10-26T21:08:02.384" v="4" actId="20577"/>
      <pc:docMkLst>
        <pc:docMk/>
      </pc:docMkLst>
      <pc:sldChg chg="modSp">
        <pc:chgData name="Christopher Ryan" userId="S::cryan@frontlineed.com::d888bd1c-0cf4-4bfe-85e2-af9a16fb2c44" providerId="AD" clId="Web-{303E0525-A98A-38B8-5C75-B669CF3A0AAB}" dt="2022-10-26T21:08:02.384" v="4" actId="20577"/>
        <pc:sldMkLst>
          <pc:docMk/>
          <pc:sldMk cId="1213659915" sldId="4085"/>
        </pc:sldMkLst>
        <pc:spChg chg="mod">
          <ac:chgData name="Christopher Ryan" userId="S::cryan@frontlineed.com::d888bd1c-0cf4-4bfe-85e2-af9a16fb2c44" providerId="AD" clId="Web-{303E0525-A98A-38B8-5C75-B669CF3A0AAB}" dt="2022-10-26T21:08:02.384" v="4" actId="20577"/>
          <ac:spMkLst>
            <pc:docMk/>
            <pc:sldMk cId="1213659915" sldId="4085"/>
            <ac:spMk id="10" creationId="{29E0983F-7A77-41C3-A2A2-11DE669644A9}"/>
          </ac:spMkLst>
        </pc:spChg>
      </pc:sldChg>
    </pc:docChg>
  </pc:docChgLst>
  <pc:docChgLst>
    <pc:chgData name="Don White" userId="S::dewhite@frontlineed.com::2191ae73-b705-4744-8958-969fe9d03950" providerId="AD" clId="Web-{95A630DE-3658-47B8-12E7-21EE927625B2}"/>
    <pc:docChg chg="sldOrd">
      <pc:chgData name="Don White" userId="S::dewhite@frontlineed.com::2191ae73-b705-4744-8958-969fe9d03950" providerId="AD" clId="Web-{95A630DE-3658-47B8-12E7-21EE927625B2}" dt="2022-10-25T17:38:10.165" v="3"/>
      <pc:docMkLst>
        <pc:docMk/>
      </pc:docMkLst>
      <pc:sldChg chg="ord">
        <pc:chgData name="Don White" userId="S::dewhite@frontlineed.com::2191ae73-b705-4744-8958-969fe9d03950" providerId="AD" clId="Web-{95A630DE-3658-47B8-12E7-21EE927625B2}" dt="2022-10-25T17:38:10.165" v="3"/>
        <pc:sldMkLst>
          <pc:docMk/>
          <pc:sldMk cId="778305737" sldId="3974"/>
        </pc:sldMkLst>
      </pc:sldChg>
    </pc:docChg>
  </pc:docChgLst>
  <pc:docChgLst>
    <pc:chgData name="Christopher Ryan" userId="S::cryan@frontlineed.com::d888bd1c-0cf4-4bfe-85e2-af9a16fb2c44" providerId="AD" clId="Web-{7FFA5EA8-C924-139E-0456-54D8C9622C96}"/>
    <pc:docChg chg="addSld delSld modSld addMainMaster modSection">
      <pc:chgData name="Christopher Ryan" userId="S::cryan@frontlineed.com::d888bd1c-0cf4-4bfe-85e2-af9a16fb2c44" providerId="AD" clId="Web-{7FFA5EA8-C924-139E-0456-54D8C9622C96}" dt="2022-10-25T17:56:00.210" v="266"/>
      <pc:docMkLst>
        <pc:docMk/>
      </pc:docMkLst>
      <pc:sldChg chg="addSp delSp modSp">
        <pc:chgData name="Christopher Ryan" userId="S::cryan@frontlineed.com::d888bd1c-0cf4-4bfe-85e2-af9a16fb2c44" providerId="AD" clId="Web-{7FFA5EA8-C924-139E-0456-54D8C9622C96}" dt="2022-10-25T02:56:47.259" v="223" actId="20577"/>
        <pc:sldMkLst>
          <pc:docMk/>
          <pc:sldMk cId="2038002454" sldId="259"/>
        </pc:sldMkLst>
        <pc:spChg chg="mod">
          <ac:chgData name="Christopher Ryan" userId="S::cryan@frontlineed.com::d888bd1c-0cf4-4bfe-85e2-af9a16fb2c44" providerId="AD" clId="Web-{7FFA5EA8-C924-139E-0456-54D8C9622C96}" dt="2022-10-25T02:56:47.259" v="223" actId="20577"/>
          <ac:spMkLst>
            <pc:docMk/>
            <pc:sldMk cId="2038002454" sldId="259"/>
            <ac:spMk id="5" creationId="{48ADE4B8-56F5-4B3A-B332-9BFFE0365917}"/>
          </ac:spMkLst>
        </pc:spChg>
        <pc:picChg chg="add del mod">
          <ac:chgData name="Christopher Ryan" userId="S::cryan@frontlineed.com::d888bd1c-0cf4-4bfe-85e2-af9a16fb2c44" providerId="AD" clId="Web-{7FFA5EA8-C924-139E-0456-54D8C9622C96}" dt="2022-10-25T02:38:41.087" v="74"/>
          <ac:picMkLst>
            <pc:docMk/>
            <pc:sldMk cId="2038002454" sldId="259"/>
            <ac:picMk id="2" creationId="{D73BD301-59D7-60FA-AA29-9C3BF3B3A3FF}"/>
          </ac:picMkLst>
        </pc:picChg>
      </pc:sldChg>
      <pc:sldChg chg="addSp delSp modSp add del mod modClrScheme chgLayout">
        <pc:chgData name="Christopher Ryan" userId="S::cryan@frontlineed.com::d888bd1c-0cf4-4bfe-85e2-af9a16fb2c44" providerId="AD" clId="Web-{7FFA5EA8-C924-139E-0456-54D8C9622C96}" dt="2022-10-25T03:21:05.121" v="264" actId="1076"/>
        <pc:sldMkLst>
          <pc:docMk/>
          <pc:sldMk cId="203821234" sldId="3861"/>
        </pc:sldMkLst>
        <pc:spChg chg="del">
          <ac:chgData name="Christopher Ryan" userId="S::cryan@frontlineed.com::d888bd1c-0cf4-4bfe-85e2-af9a16fb2c44" providerId="AD" clId="Web-{7FFA5EA8-C924-139E-0456-54D8C9622C96}" dt="2022-10-25T03:20:43.682" v="260"/>
          <ac:spMkLst>
            <pc:docMk/>
            <pc:sldMk cId="203821234" sldId="3861"/>
            <ac:spMk id="2" creationId="{6B1C55A2-54F4-B54C-8ED1-1DD799FFE133}"/>
          </ac:spMkLst>
        </pc:spChg>
        <pc:spChg chg="mod">
          <ac:chgData name="Christopher Ryan" userId="S::cryan@frontlineed.com::d888bd1c-0cf4-4bfe-85e2-af9a16fb2c44" providerId="AD" clId="Web-{7FFA5EA8-C924-139E-0456-54D8C9622C96}" dt="2022-10-25T03:20:43.682" v="260"/>
          <ac:spMkLst>
            <pc:docMk/>
            <pc:sldMk cId="203821234" sldId="3861"/>
            <ac:spMk id="3" creationId="{0B86EC3D-036E-4694-B5E5-EFDC0A5D57AA}"/>
          </ac:spMkLst>
        </pc:spChg>
        <pc:spChg chg="mod ord">
          <ac:chgData name="Christopher Ryan" userId="S::cryan@frontlineed.com::d888bd1c-0cf4-4bfe-85e2-af9a16fb2c44" providerId="AD" clId="Web-{7FFA5EA8-C924-139E-0456-54D8C9622C96}" dt="2022-10-25T03:20:43.682" v="260"/>
          <ac:spMkLst>
            <pc:docMk/>
            <pc:sldMk cId="203821234" sldId="3861"/>
            <ac:spMk id="5" creationId="{9F5A58AE-5F36-4F33-8AAA-F43566226150}"/>
          </ac:spMkLst>
        </pc:spChg>
        <pc:spChg chg="mod ord">
          <ac:chgData name="Christopher Ryan" userId="S::cryan@frontlineed.com::d888bd1c-0cf4-4bfe-85e2-af9a16fb2c44" providerId="AD" clId="Web-{7FFA5EA8-C924-139E-0456-54D8C9622C96}" dt="2022-10-25T03:20:53.698" v="261" actId="20577"/>
          <ac:spMkLst>
            <pc:docMk/>
            <pc:sldMk cId="203821234" sldId="3861"/>
            <ac:spMk id="6" creationId="{1398C0A1-C111-4EC5-B0D6-008D796ED3F7}"/>
          </ac:spMkLst>
        </pc:spChg>
        <pc:picChg chg="add mod">
          <ac:chgData name="Christopher Ryan" userId="S::cryan@frontlineed.com::d888bd1c-0cf4-4bfe-85e2-af9a16fb2c44" providerId="AD" clId="Web-{7FFA5EA8-C924-139E-0456-54D8C9622C96}" dt="2022-10-25T03:21:05.121" v="264" actId="1076"/>
          <ac:picMkLst>
            <pc:docMk/>
            <pc:sldMk cId="203821234" sldId="3861"/>
            <ac:picMk id="7" creationId="{371DA494-84D4-8575-A9F2-919214FD9C6D}"/>
          </ac:picMkLst>
        </pc:picChg>
      </pc:sldChg>
      <pc:sldChg chg="del">
        <pc:chgData name="Christopher Ryan" userId="S::cryan@frontlineed.com::d888bd1c-0cf4-4bfe-85e2-af9a16fb2c44" providerId="AD" clId="Web-{7FFA5EA8-C924-139E-0456-54D8C9622C96}" dt="2022-10-25T03:19:40.727" v="253"/>
        <pc:sldMkLst>
          <pc:docMk/>
          <pc:sldMk cId="1789958174" sldId="4038"/>
        </pc:sldMkLst>
      </pc:sldChg>
      <pc:sldChg chg="mod modShow">
        <pc:chgData name="Christopher Ryan" userId="S::cryan@frontlineed.com::d888bd1c-0cf4-4bfe-85e2-af9a16fb2c44" providerId="AD" clId="Web-{7FFA5EA8-C924-139E-0456-54D8C9622C96}" dt="2022-10-25T17:56:00.210" v="266"/>
        <pc:sldMkLst>
          <pc:docMk/>
          <pc:sldMk cId="351423446" sldId="4080"/>
        </pc:sldMkLst>
      </pc:sldChg>
      <pc:sldChg chg="del">
        <pc:chgData name="Christopher Ryan" userId="S::cryan@frontlineed.com::d888bd1c-0cf4-4bfe-85e2-af9a16fb2c44" providerId="AD" clId="Web-{7FFA5EA8-C924-139E-0456-54D8C9622C96}" dt="2022-10-25T03:21:32.028" v="265"/>
        <pc:sldMkLst>
          <pc:docMk/>
          <pc:sldMk cId="4160283389" sldId="4081"/>
        </pc:sldMkLst>
      </pc:sldChg>
      <pc:sldChg chg="modSp">
        <pc:chgData name="Christopher Ryan" userId="S::cryan@frontlineed.com::d888bd1c-0cf4-4bfe-85e2-af9a16fb2c44" providerId="AD" clId="Web-{7FFA5EA8-C924-139E-0456-54D8C9622C96}" dt="2022-10-25T02:58:34.904" v="229" actId="20577"/>
        <pc:sldMkLst>
          <pc:docMk/>
          <pc:sldMk cId="448790081" sldId="4082"/>
        </pc:sldMkLst>
        <pc:spChg chg="mod">
          <ac:chgData name="Christopher Ryan" userId="S::cryan@frontlineed.com::d888bd1c-0cf4-4bfe-85e2-af9a16fb2c44" providerId="AD" clId="Web-{7FFA5EA8-C924-139E-0456-54D8C9622C96}" dt="2022-10-25T02:58:34.904" v="229" actId="20577"/>
          <ac:spMkLst>
            <pc:docMk/>
            <pc:sldMk cId="448790081" sldId="4082"/>
            <ac:spMk id="15" creationId="{B7542163-0A2D-850F-48B7-09EC0B84EB09}"/>
          </ac:spMkLst>
        </pc:spChg>
      </pc:sldChg>
      <pc:sldChg chg="addSp delSp modSp">
        <pc:chgData name="Christopher Ryan" userId="S::cryan@frontlineed.com::d888bd1c-0cf4-4bfe-85e2-af9a16fb2c44" providerId="AD" clId="Web-{7FFA5EA8-C924-139E-0456-54D8C9622C96}" dt="2022-10-25T02:58:24.841" v="228" actId="1076"/>
        <pc:sldMkLst>
          <pc:docMk/>
          <pc:sldMk cId="2063986804" sldId="4083"/>
        </pc:sldMkLst>
        <pc:spChg chg="del">
          <ac:chgData name="Christopher Ryan" userId="S::cryan@frontlineed.com::d888bd1c-0cf4-4bfe-85e2-af9a16fb2c44" providerId="AD" clId="Web-{7FFA5EA8-C924-139E-0456-54D8C9622C96}" dt="2022-10-24T17:30:01.634" v="3"/>
          <ac:spMkLst>
            <pc:docMk/>
            <pc:sldMk cId="2063986804" sldId="4083"/>
            <ac:spMk id="5" creationId="{970B7977-F81E-AE48-BC39-3F7981506006}"/>
          </ac:spMkLst>
        </pc:spChg>
        <pc:spChg chg="mod">
          <ac:chgData name="Christopher Ryan" userId="S::cryan@frontlineed.com::d888bd1c-0cf4-4bfe-85e2-af9a16fb2c44" providerId="AD" clId="Web-{7FFA5EA8-C924-139E-0456-54D8C9622C96}" dt="2022-10-24T17:34:37.643" v="48" actId="14100"/>
          <ac:spMkLst>
            <pc:docMk/>
            <pc:sldMk cId="2063986804" sldId="4083"/>
            <ac:spMk id="7" creationId="{082A4174-54C3-398B-1ED0-31EA3ADEB7F9}"/>
          </ac:spMkLst>
        </pc:spChg>
        <pc:spChg chg="del">
          <ac:chgData name="Christopher Ryan" userId="S::cryan@frontlineed.com::d888bd1c-0cf4-4bfe-85e2-af9a16fb2c44" providerId="AD" clId="Web-{7FFA5EA8-C924-139E-0456-54D8C9622C96}" dt="2022-10-24T17:30:12.837" v="5"/>
          <ac:spMkLst>
            <pc:docMk/>
            <pc:sldMk cId="2063986804" sldId="4083"/>
            <ac:spMk id="9" creationId="{E50DED56-1884-5739-6600-91D6FFE30BAB}"/>
          </ac:spMkLst>
        </pc:spChg>
        <pc:picChg chg="add mod">
          <ac:chgData name="Christopher Ryan" userId="S::cryan@frontlineed.com::d888bd1c-0cf4-4bfe-85e2-af9a16fb2c44" providerId="AD" clId="Web-{7FFA5EA8-C924-139E-0456-54D8C9622C96}" dt="2022-10-25T02:58:24.841" v="228" actId="1076"/>
          <ac:picMkLst>
            <pc:docMk/>
            <pc:sldMk cId="2063986804" sldId="4083"/>
            <ac:picMk id="2" creationId="{90B0D0CB-7825-36D8-F318-C7755E464A0A}"/>
          </ac:picMkLst>
        </pc:picChg>
      </pc:sldChg>
      <pc:sldChg chg="addSp delSp modSp add addAnim modAnim">
        <pc:chgData name="Christopher Ryan" userId="S::cryan@frontlineed.com::d888bd1c-0cf4-4bfe-85e2-af9a16fb2c44" providerId="AD" clId="Web-{7FFA5EA8-C924-139E-0456-54D8C9622C96}" dt="2022-10-25T03:15:22.540" v="252" actId="1076"/>
        <pc:sldMkLst>
          <pc:docMk/>
          <pc:sldMk cId="1775639872" sldId="4084"/>
        </pc:sldMkLst>
        <pc:spChg chg="mod">
          <ac:chgData name="Christopher Ryan" userId="S::cryan@frontlineed.com::d888bd1c-0cf4-4bfe-85e2-af9a16fb2c44" providerId="AD" clId="Web-{7FFA5EA8-C924-139E-0456-54D8C9622C96}" dt="2022-10-25T02:32:48.649" v="50" actId="20577"/>
          <ac:spMkLst>
            <pc:docMk/>
            <pc:sldMk cId="1775639872" sldId="4084"/>
            <ac:spMk id="3" creationId="{00000000-0000-0000-0000-000000000000}"/>
          </ac:spMkLst>
        </pc:spChg>
        <pc:spChg chg="mod">
          <ac:chgData name="Christopher Ryan" userId="S::cryan@frontlineed.com::d888bd1c-0cf4-4bfe-85e2-af9a16fb2c44" providerId="AD" clId="Web-{7FFA5EA8-C924-139E-0456-54D8C9622C96}" dt="2022-10-25T03:11:36.578" v="246" actId="20577"/>
          <ac:spMkLst>
            <pc:docMk/>
            <pc:sldMk cId="1775639872" sldId="4084"/>
            <ac:spMk id="4" creationId="{03E5F993-6130-3909-C8B4-D7400022DC0B}"/>
          </ac:spMkLst>
        </pc:spChg>
        <pc:spChg chg="add del mod">
          <ac:chgData name="Christopher Ryan" userId="S::cryan@frontlineed.com::d888bd1c-0cf4-4bfe-85e2-af9a16fb2c44" providerId="AD" clId="Web-{7FFA5EA8-C924-139E-0456-54D8C9622C96}" dt="2022-10-25T03:07:01.489" v="234"/>
          <ac:spMkLst>
            <pc:docMk/>
            <pc:sldMk cId="1775639872" sldId="4084"/>
            <ac:spMk id="6" creationId="{0B0F50B4-A69B-4A99-7E98-4B3EAFE9BDAC}"/>
          </ac:spMkLst>
        </pc:spChg>
        <pc:spChg chg="add del mod">
          <ac:chgData name="Christopher Ryan" userId="S::cryan@frontlineed.com::d888bd1c-0cf4-4bfe-85e2-af9a16fb2c44" providerId="AD" clId="Web-{7FFA5EA8-C924-139E-0456-54D8C9622C96}" dt="2022-10-25T03:14:19.459" v="250"/>
          <ac:spMkLst>
            <pc:docMk/>
            <pc:sldMk cId="1775639872" sldId="4084"/>
            <ac:spMk id="7" creationId="{3411E99B-2FF5-4BCE-1C8D-A777FBD34304}"/>
          </ac:spMkLst>
        </pc:spChg>
        <pc:picChg chg="add mod">
          <ac:chgData name="Christopher Ryan" userId="S::cryan@frontlineed.com::d888bd1c-0cf4-4bfe-85e2-af9a16fb2c44" providerId="AD" clId="Web-{7FFA5EA8-C924-139E-0456-54D8C9622C96}" dt="2022-10-25T03:15:22.540" v="252" actId="1076"/>
          <ac:picMkLst>
            <pc:docMk/>
            <pc:sldMk cId="1775639872" sldId="4084"/>
            <ac:picMk id="8" creationId="{051878AD-FF9E-4784-A882-B5F52C3FB70C}"/>
          </ac:picMkLst>
        </pc:picChg>
      </pc:sldChg>
      <pc:sldChg chg="addSp delSp modSp new mod modClrScheme chgLayout">
        <pc:chgData name="Christopher Ryan" userId="S::cryan@frontlineed.com::d888bd1c-0cf4-4bfe-85e2-af9a16fb2c44" providerId="AD" clId="Web-{7FFA5EA8-C924-139E-0456-54D8C9622C96}" dt="2022-10-25T02:51:38.200" v="217" actId="14100"/>
        <pc:sldMkLst>
          <pc:docMk/>
          <pc:sldMk cId="1213659915" sldId="4085"/>
        </pc:sldMkLst>
        <pc:spChg chg="mod ord">
          <ac:chgData name="Christopher Ryan" userId="S::cryan@frontlineed.com::d888bd1c-0cf4-4bfe-85e2-af9a16fb2c44" providerId="AD" clId="Web-{7FFA5EA8-C924-139E-0456-54D8C9622C96}" dt="2022-10-25T02:47:40.316" v="170" actId="20577"/>
          <ac:spMkLst>
            <pc:docMk/>
            <pc:sldMk cId="1213659915" sldId="4085"/>
            <ac:spMk id="2" creationId="{05ED1CEF-5CFD-BF93-58AC-90DC86C11A75}"/>
          </ac:spMkLst>
        </pc:spChg>
        <pc:spChg chg="del mod ord">
          <ac:chgData name="Christopher Ryan" userId="S::cryan@frontlineed.com::d888bd1c-0cf4-4bfe-85e2-af9a16fb2c44" providerId="AD" clId="Web-{7FFA5EA8-C924-139E-0456-54D8C9622C96}" dt="2022-10-25T02:40:24.404" v="81"/>
          <ac:spMkLst>
            <pc:docMk/>
            <pc:sldMk cId="1213659915" sldId="4085"/>
            <ac:spMk id="3" creationId="{8F1CDBC4-2FC7-4506-CF91-4FF82C4A4227}"/>
          </ac:spMkLst>
        </pc:spChg>
        <pc:spChg chg="mod ord">
          <ac:chgData name="Christopher Ryan" userId="S::cryan@frontlineed.com::d888bd1c-0cf4-4bfe-85e2-af9a16fb2c44" providerId="AD" clId="Web-{7FFA5EA8-C924-139E-0456-54D8C9622C96}" dt="2022-10-25T02:39:16.120" v="76"/>
          <ac:spMkLst>
            <pc:docMk/>
            <pc:sldMk cId="1213659915" sldId="4085"/>
            <ac:spMk id="4" creationId="{6E0C64F5-0CF7-2640-6E15-A173F3E4CC95}"/>
          </ac:spMkLst>
        </pc:spChg>
        <pc:spChg chg="del">
          <ac:chgData name="Christopher Ryan" userId="S::cryan@frontlineed.com::d888bd1c-0cf4-4bfe-85e2-af9a16fb2c44" providerId="AD" clId="Web-{7FFA5EA8-C924-139E-0456-54D8C9622C96}" dt="2022-10-25T02:39:16.120" v="76"/>
          <ac:spMkLst>
            <pc:docMk/>
            <pc:sldMk cId="1213659915" sldId="4085"/>
            <ac:spMk id="5" creationId="{F0FB3301-BDCB-63B4-07A7-2A09B3D42B7A}"/>
          </ac:spMkLst>
        </pc:spChg>
        <pc:spChg chg="del">
          <ac:chgData name="Christopher Ryan" userId="S::cryan@frontlineed.com::d888bd1c-0cf4-4bfe-85e2-af9a16fb2c44" providerId="AD" clId="Web-{7FFA5EA8-C924-139E-0456-54D8C9622C96}" dt="2022-10-25T02:39:16.120" v="76"/>
          <ac:spMkLst>
            <pc:docMk/>
            <pc:sldMk cId="1213659915" sldId="4085"/>
            <ac:spMk id="6" creationId="{BF196CF8-6D63-CB31-43E5-933AC07EF487}"/>
          </ac:spMkLst>
        </pc:spChg>
        <pc:spChg chg="add mod">
          <ac:chgData name="Christopher Ryan" userId="S::cryan@frontlineed.com::d888bd1c-0cf4-4bfe-85e2-af9a16fb2c44" providerId="AD" clId="Web-{7FFA5EA8-C924-139E-0456-54D8C9622C96}" dt="2022-10-25T02:51:19.840" v="204" actId="14100"/>
          <ac:spMkLst>
            <pc:docMk/>
            <pc:sldMk cId="1213659915" sldId="4085"/>
            <ac:spMk id="10" creationId="{29E0983F-7A77-41C3-A2A2-11DE669644A9}"/>
          </ac:spMkLst>
        </pc:spChg>
        <pc:spChg chg="add mod">
          <ac:chgData name="Christopher Ryan" userId="S::cryan@frontlineed.com::d888bd1c-0cf4-4bfe-85e2-af9a16fb2c44" providerId="AD" clId="Web-{7FFA5EA8-C924-139E-0456-54D8C9622C96}" dt="2022-10-25T02:51:20.512" v="207" actId="14100"/>
          <ac:spMkLst>
            <pc:docMk/>
            <pc:sldMk cId="1213659915" sldId="4085"/>
            <ac:spMk id="11" creationId="{4D056D79-12BA-BF13-BD57-AD0EEC95673C}"/>
          </ac:spMkLst>
        </pc:spChg>
        <pc:spChg chg="add mod">
          <ac:chgData name="Christopher Ryan" userId="S::cryan@frontlineed.com::d888bd1c-0cf4-4bfe-85e2-af9a16fb2c44" providerId="AD" clId="Web-{7FFA5EA8-C924-139E-0456-54D8C9622C96}" dt="2022-10-25T02:51:38.200" v="217" actId="14100"/>
          <ac:spMkLst>
            <pc:docMk/>
            <pc:sldMk cId="1213659915" sldId="4085"/>
            <ac:spMk id="12" creationId="{2CE713C2-8D7F-1C09-1086-54F83F0DF4EE}"/>
          </ac:spMkLst>
        </pc:spChg>
        <pc:picChg chg="add mod ord">
          <ac:chgData name="Christopher Ryan" userId="S::cryan@frontlineed.com::d888bd1c-0cf4-4bfe-85e2-af9a16fb2c44" providerId="AD" clId="Web-{7FFA5EA8-C924-139E-0456-54D8C9622C96}" dt="2022-10-25T02:44:36.575" v="96" actId="1076"/>
          <ac:picMkLst>
            <pc:docMk/>
            <pc:sldMk cId="1213659915" sldId="4085"/>
            <ac:picMk id="7" creationId="{DA203742-2A46-3D90-E4A3-A53BC75BE178}"/>
          </ac:picMkLst>
        </pc:picChg>
        <pc:picChg chg="add mod">
          <ac:chgData name="Christopher Ryan" userId="S::cryan@frontlineed.com::d888bd1c-0cf4-4bfe-85e2-af9a16fb2c44" providerId="AD" clId="Web-{7FFA5EA8-C924-139E-0456-54D8C9622C96}" dt="2022-10-25T02:49:07.523" v="177" actId="1076"/>
          <ac:picMkLst>
            <pc:docMk/>
            <pc:sldMk cId="1213659915" sldId="4085"/>
            <ac:picMk id="8" creationId="{5D1879EF-B6FE-EB9C-7F66-018C968F37ED}"/>
          </ac:picMkLst>
        </pc:picChg>
        <pc:picChg chg="add mod">
          <ac:chgData name="Christopher Ryan" userId="S::cryan@frontlineed.com::d888bd1c-0cf4-4bfe-85e2-af9a16fb2c44" providerId="AD" clId="Web-{7FFA5EA8-C924-139E-0456-54D8C9622C96}" dt="2022-10-25T02:44:16.590" v="89" actId="1076"/>
          <ac:picMkLst>
            <pc:docMk/>
            <pc:sldMk cId="1213659915" sldId="4085"/>
            <ac:picMk id="9" creationId="{BA2B350A-B721-766A-6842-55E00135A168}"/>
          </ac:picMkLst>
        </pc:picChg>
      </pc:sldChg>
      <pc:sldChg chg="modSp new del mod modClrScheme chgLayout">
        <pc:chgData name="Christopher Ryan" userId="S::cryan@frontlineed.com::d888bd1c-0cf4-4bfe-85e2-af9a16fb2c44" providerId="AD" clId="Web-{7FFA5EA8-C924-139E-0456-54D8C9622C96}" dt="2022-10-25T02:38:11.149" v="53"/>
        <pc:sldMkLst>
          <pc:docMk/>
          <pc:sldMk cId="4163394557" sldId="4085"/>
        </pc:sldMkLst>
        <pc:spChg chg="mod ord">
          <ac:chgData name="Christopher Ryan" userId="S::cryan@frontlineed.com::d888bd1c-0cf4-4bfe-85e2-af9a16fb2c44" providerId="AD" clId="Web-{7FFA5EA8-C924-139E-0456-54D8C9622C96}" dt="2022-10-25T02:37:54.927" v="52"/>
          <ac:spMkLst>
            <pc:docMk/>
            <pc:sldMk cId="4163394557" sldId="4085"/>
            <ac:spMk id="2" creationId="{312D13C0-3BB5-7D6B-CA68-AC09E8D65FD0}"/>
          </ac:spMkLst>
        </pc:spChg>
        <pc:spChg chg="mod ord">
          <ac:chgData name="Christopher Ryan" userId="S::cryan@frontlineed.com::d888bd1c-0cf4-4bfe-85e2-af9a16fb2c44" providerId="AD" clId="Web-{7FFA5EA8-C924-139E-0456-54D8C9622C96}" dt="2022-10-25T02:37:54.927" v="52"/>
          <ac:spMkLst>
            <pc:docMk/>
            <pc:sldMk cId="4163394557" sldId="4085"/>
            <ac:spMk id="3" creationId="{954545FC-DB6D-9529-0D9E-4C26149B4855}"/>
          </ac:spMkLst>
        </pc:spChg>
        <pc:spChg chg="mod ord">
          <ac:chgData name="Christopher Ryan" userId="S::cryan@frontlineed.com::d888bd1c-0cf4-4bfe-85e2-af9a16fb2c44" providerId="AD" clId="Web-{7FFA5EA8-C924-139E-0456-54D8C9622C96}" dt="2022-10-25T02:37:54.927" v="52"/>
          <ac:spMkLst>
            <pc:docMk/>
            <pc:sldMk cId="4163394557" sldId="4085"/>
            <ac:spMk id="4" creationId="{DF5D2435-4133-2745-0FFF-F36E0885260D}"/>
          </ac:spMkLst>
        </pc:spChg>
        <pc:spChg chg="mod ord">
          <ac:chgData name="Christopher Ryan" userId="S::cryan@frontlineed.com::d888bd1c-0cf4-4bfe-85e2-af9a16fb2c44" providerId="AD" clId="Web-{7FFA5EA8-C924-139E-0456-54D8C9622C96}" dt="2022-10-25T02:37:54.927" v="52"/>
          <ac:spMkLst>
            <pc:docMk/>
            <pc:sldMk cId="4163394557" sldId="4085"/>
            <ac:spMk id="5" creationId="{2F3DFD2E-0E20-A9FA-8B6D-A67E60C946B2}"/>
          </ac:spMkLst>
        </pc:spChg>
        <pc:spChg chg="mod ord">
          <ac:chgData name="Christopher Ryan" userId="S::cryan@frontlineed.com::d888bd1c-0cf4-4bfe-85e2-af9a16fb2c44" providerId="AD" clId="Web-{7FFA5EA8-C924-139E-0456-54D8C9622C96}" dt="2022-10-25T02:37:54.927" v="52"/>
          <ac:spMkLst>
            <pc:docMk/>
            <pc:sldMk cId="4163394557" sldId="4085"/>
            <ac:spMk id="6" creationId="{C0736623-86A6-D2C6-31B2-7F24688824F5}"/>
          </ac:spMkLst>
        </pc:spChg>
      </pc:sldChg>
      <pc:sldChg chg="new">
        <pc:chgData name="Christopher Ryan" userId="S::cryan@frontlineed.com::d888bd1c-0cf4-4bfe-85e2-af9a16fb2c44" providerId="AD" clId="Web-{7FFA5EA8-C924-139E-0456-54D8C9622C96}" dt="2022-10-25T03:03:32.388" v="230"/>
        <pc:sldMkLst>
          <pc:docMk/>
          <pc:sldMk cId="3289151590" sldId="4086"/>
        </pc:sldMkLst>
      </pc:sldChg>
      <pc:sldMasterChg chg="add addSldLayout">
        <pc:chgData name="Christopher Ryan" userId="S::cryan@frontlineed.com::d888bd1c-0cf4-4bfe-85e2-af9a16fb2c44" providerId="AD" clId="Web-{7FFA5EA8-C924-139E-0456-54D8C9622C96}" dt="2022-10-25T02:31:37.506" v="49"/>
        <pc:sldMasterMkLst>
          <pc:docMk/>
          <pc:sldMasterMk cId="1441945791" sldId="2147483648"/>
        </pc:sldMasterMkLst>
        <pc:sldLayoutChg chg="add">
          <pc:chgData name="Christopher Ryan" userId="S::cryan@frontlineed.com::d888bd1c-0cf4-4bfe-85e2-af9a16fb2c44" providerId="AD" clId="Web-{7FFA5EA8-C924-139E-0456-54D8C9622C96}" dt="2022-10-25T02:31:37.506" v="49"/>
          <pc:sldLayoutMkLst>
            <pc:docMk/>
            <pc:sldMasterMk cId="1441945791" sldId="2147483648"/>
            <pc:sldLayoutMk cId="553800600" sldId="2147483649"/>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612139400" sldId="2147483650"/>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300124565" sldId="2147483652"/>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3084658242" sldId="2147483653"/>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60756522" sldId="2147483654"/>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773675005" sldId="2147483655"/>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3246097707" sldId="2147483656"/>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945019202" sldId="2147483666"/>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602900150" sldId="2147483667"/>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63708617" sldId="2147483668"/>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4044700208" sldId="2147483669"/>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3446513325" sldId="2147483670"/>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3628066963" sldId="2147483671"/>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14547163" sldId="2147483672"/>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765666801" sldId="2147483673"/>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291410914" sldId="2147483674"/>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726653198" sldId="2147483676"/>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345825842" sldId="2147483680"/>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036363420" sldId="2147483681"/>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483874087" sldId="2147483685"/>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298144772" sldId="2147483686"/>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21271786" sldId="2147483687"/>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803536737" sldId="2147483688"/>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472281762" sldId="2147483689"/>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379115708" sldId="2147483693"/>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663108076" sldId="2147483694"/>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51788734" sldId="2147483695"/>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712907006" sldId="2147483696"/>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909525114" sldId="2147483697"/>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931419663" sldId="2147483698"/>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300761244" sldId="2147483699"/>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636023277" sldId="2147483700"/>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467390411" sldId="2147483701"/>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768057404" sldId="2147483702"/>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88582771" sldId="2147483703"/>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125975643" sldId="2147483704"/>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530271944" sldId="2147483705"/>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019519124" sldId="2147483706"/>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1309587629" sldId="2147483707"/>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944455117" sldId="2147483708"/>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966523197" sldId="2147483709"/>
          </pc:sldLayoutMkLst>
        </pc:sldLayoutChg>
        <pc:sldLayoutChg chg="add">
          <pc:chgData name="Christopher Ryan" userId="S::cryan@frontlineed.com::d888bd1c-0cf4-4bfe-85e2-af9a16fb2c44" providerId="AD" clId="Web-{7FFA5EA8-C924-139E-0456-54D8C9622C96}" dt="2022-10-25T02:31:37.506" v="49"/>
          <pc:sldLayoutMkLst>
            <pc:docMk/>
            <pc:sldMasterMk cId="1441945791" sldId="2147483648"/>
            <pc:sldLayoutMk cId="2643124376" sldId="2147483710"/>
          </pc:sldLayoutMkLst>
        </pc:sldLayoutChg>
      </pc:sldMasterChg>
    </pc:docChg>
  </pc:docChgLst>
  <pc:docChgLst>
    <pc:chgData name="Christopher Ryan" userId="S::cryan@frontlineed.com::d888bd1c-0cf4-4bfe-85e2-af9a16fb2c44" providerId="AD" clId="Web-{D9DC3AB2-BC2D-C0EC-1C55-AC186CE9943A}"/>
    <pc:docChg chg="addSld delSld modSld sldOrd addMainMaster modSection">
      <pc:chgData name="Christopher Ryan" userId="S::cryan@frontlineed.com::d888bd1c-0cf4-4bfe-85e2-af9a16fb2c44" providerId="AD" clId="Web-{D9DC3AB2-BC2D-C0EC-1C55-AC186CE9943A}" dt="2022-10-21T20:19:50.776" v="248" actId="20577"/>
      <pc:docMkLst>
        <pc:docMk/>
      </pc:docMkLst>
      <pc:sldChg chg="delSp modSp">
        <pc:chgData name="Christopher Ryan" userId="S::cryan@frontlineed.com::d888bd1c-0cf4-4bfe-85e2-af9a16fb2c44" providerId="AD" clId="Web-{D9DC3AB2-BC2D-C0EC-1C55-AC186CE9943A}" dt="2022-10-21T19:54:52.661" v="134"/>
        <pc:sldMkLst>
          <pc:docMk/>
          <pc:sldMk cId="2038002454" sldId="259"/>
        </pc:sldMkLst>
        <pc:spChg chg="del mod">
          <ac:chgData name="Christopher Ryan" userId="S::cryan@frontlineed.com::d888bd1c-0cf4-4bfe-85e2-af9a16fb2c44" providerId="AD" clId="Web-{D9DC3AB2-BC2D-C0EC-1C55-AC186CE9943A}" dt="2022-10-21T19:54:52.661" v="134"/>
          <ac:spMkLst>
            <pc:docMk/>
            <pc:sldMk cId="2038002454" sldId="259"/>
            <ac:spMk id="2" creationId="{6D1DE08D-EAE1-9B42-9276-B04E85E3B402}"/>
          </ac:spMkLst>
        </pc:spChg>
        <pc:spChg chg="mod">
          <ac:chgData name="Christopher Ryan" userId="S::cryan@frontlineed.com::d888bd1c-0cf4-4bfe-85e2-af9a16fb2c44" providerId="AD" clId="Web-{D9DC3AB2-BC2D-C0EC-1C55-AC186CE9943A}" dt="2022-10-21T19:44:12.489" v="45" actId="1076"/>
          <ac:spMkLst>
            <pc:docMk/>
            <pc:sldMk cId="2038002454" sldId="259"/>
            <ac:spMk id="5" creationId="{48ADE4B8-56F5-4B3A-B332-9BFFE0365917}"/>
          </ac:spMkLst>
        </pc:spChg>
        <pc:spChg chg="mod">
          <ac:chgData name="Christopher Ryan" userId="S::cryan@frontlineed.com::d888bd1c-0cf4-4bfe-85e2-af9a16fb2c44" providerId="AD" clId="Web-{D9DC3AB2-BC2D-C0EC-1C55-AC186CE9943A}" dt="2022-10-21T19:43:15.253" v="20" actId="20577"/>
          <ac:spMkLst>
            <pc:docMk/>
            <pc:sldMk cId="2038002454" sldId="259"/>
            <ac:spMk id="6" creationId="{1B6D9571-8FC5-4FAC-8C83-BAC6E70DE119}"/>
          </ac:spMkLst>
        </pc:spChg>
      </pc:sldChg>
      <pc:sldChg chg="del">
        <pc:chgData name="Christopher Ryan" userId="S::cryan@frontlineed.com::d888bd1c-0cf4-4bfe-85e2-af9a16fb2c44" providerId="AD" clId="Web-{D9DC3AB2-BC2D-C0EC-1C55-AC186CE9943A}" dt="2022-10-21T19:50:24.185" v="76"/>
        <pc:sldMkLst>
          <pc:docMk/>
          <pc:sldMk cId="705094974" sldId="299"/>
        </pc:sldMkLst>
      </pc:sldChg>
      <pc:sldChg chg="del">
        <pc:chgData name="Christopher Ryan" userId="S::cryan@frontlineed.com::d888bd1c-0cf4-4bfe-85e2-af9a16fb2c44" providerId="AD" clId="Web-{D9DC3AB2-BC2D-C0EC-1C55-AC186CE9943A}" dt="2022-10-21T19:50:24.185" v="75"/>
        <pc:sldMkLst>
          <pc:docMk/>
          <pc:sldMk cId="4203209908" sldId="321"/>
        </pc:sldMkLst>
      </pc:sldChg>
      <pc:sldChg chg="del">
        <pc:chgData name="Christopher Ryan" userId="S::cryan@frontlineed.com::d888bd1c-0cf4-4bfe-85e2-af9a16fb2c44" providerId="AD" clId="Web-{D9DC3AB2-BC2D-C0EC-1C55-AC186CE9943A}" dt="2022-10-21T19:50:24.217" v="94"/>
        <pc:sldMkLst>
          <pc:docMk/>
          <pc:sldMk cId="227160515" sldId="329"/>
        </pc:sldMkLst>
      </pc:sldChg>
      <pc:sldChg chg="del">
        <pc:chgData name="Christopher Ryan" userId="S::cryan@frontlineed.com::d888bd1c-0cf4-4bfe-85e2-af9a16fb2c44" providerId="AD" clId="Web-{D9DC3AB2-BC2D-C0EC-1C55-AC186CE9943A}" dt="2022-10-21T19:50:24.201" v="82"/>
        <pc:sldMkLst>
          <pc:docMk/>
          <pc:sldMk cId="2323524151" sldId="393"/>
        </pc:sldMkLst>
      </pc:sldChg>
      <pc:sldChg chg="del">
        <pc:chgData name="Christopher Ryan" userId="S::cryan@frontlineed.com::d888bd1c-0cf4-4bfe-85e2-af9a16fb2c44" providerId="AD" clId="Web-{D9DC3AB2-BC2D-C0EC-1C55-AC186CE9943A}" dt="2022-10-21T19:50:24.201" v="84"/>
        <pc:sldMkLst>
          <pc:docMk/>
          <pc:sldMk cId="194710221" sldId="394"/>
        </pc:sldMkLst>
      </pc:sldChg>
      <pc:sldChg chg="del">
        <pc:chgData name="Christopher Ryan" userId="S::cryan@frontlineed.com::d888bd1c-0cf4-4bfe-85e2-af9a16fb2c44" providerId="AD" clId="Web-{D9DC3AB2-BC2D-C0EC-1C55-AC186CE9943A}" dt="2022-10-21T19:50:24.201" v="85"/>
        <pc:sldMkLst>
          <pc:docMk/>
          <pc:sldMk cId="1796332190" sldId="396"/>
        </pc:sldMkLst>
      </pc:sldChg>
      <pc:sldChg chg="del">
        <pc:chgData name="Christopher Ryan" userId="S::cryan@frontlineed.com::d888bd1c-0cf4-4bfe-85e2-af9a16fb2c44" providerId="AD" clId="Web-{D9DC3AB2-BC2D-C0EC-1C55-AC186CE9943A}" dt="2022-10-21T19:50:24.217" v="90"/>
        <pc:sldMkLst>
          <pc:docMk/>
          <pc:sldMk cId="1865228624" sldId="1180"/>
        </pc:sldMkLst>
      </pc:sldChg>
      <pc:sldChg chg="del">
        <pc:chgData name="Christopher Ryan" userId="S::cryan@frontlineed.com::d888bd1c-0cf4-4bfe-85e2-af9a16fb2c44" providerId="AD" clId="Web-{D9DC3AB2-BC2D-C0EC-1C55-AC186CE9943A}" dt="2022-10-21T19:45:58.804" v="50"/>
        <pc:sldMkLst>
          <pc:docMk/>
          <pc:sldMk cId="2458733782" sldId="2089"/>
        </pc:sldMkLst>
      </pc:sldChg>
      <pc:sldChg chg="del ord">
        <pc:chgData name="Christopher Ryan" userId="S::cryan@frontlineed.com::d888bd1c-0cf4-4bfe-85e2-af9a16fb2c44" providerId="AD" clId="Web-{D9DC3AB2-BC2D-C0EC-1C55-AC186CE9943A}" dt="2022-10-21T19:45:49.429" v="48"/>
        <pc:sldMkLst>
          <pc:docMk/>
          <pc:sldMk cId="2721361969" sldId="3007"/>
        </pc:sldMkLst>
      </pc:sldChg>
      <pc:sldChg chg="del">
        <pc:chgData name="Christopher Ryan" userId="S::cryan@frontlineed.com::d888bd1c-0cf4-4bfe-85e2-af9a16fb2c44" providerId="AD" clId="Web-{D9DC3AB2-BC2D-C0EC-1C55-AC186CE9943A}" dt="2022-10-21T19:50:24.232" v="96"/>
        <pc:sldMkLst>
          <pc:docMk/>
          <pc:sldMk cId="2452944023" sldId="3509"/>
        </pc:sldMkLst>
      </pc:sldChg>
      <pc:sldChg chg="del">
        <pc:chgData name="Christopher Ryan" userId="S::cryan@frontlineed.com::d888bd1c-0cf4-4bfe-85e2-af9a16fb2c44" providerId="AD" clId="Web-{D9DC3AB2-BC2D-C0EC-1C55-AC186CE9943A}" dt="2022-10-21T19:50:24.217" v="95"/>
        <pc:sldMkLst>
          <pc:docMk/>
          <pc:sldMk cId="1351994480" sldId="3511"/>
        </pc:sldMkLst>
      </pc:sldChg>
      <pc:sldChg chg="del">
        <pc:chgData name="Christopher Ryan" userId="S::cryan@frontlineed.com::d888bd1c-0cf4-4bfe-85e2-af9a16fb2c44" providerId="AD" clId="Web-{D9DC3AB2-BC2D-C0EC-1C55-AC186CE9943A}" dt="2022-10-21T19:50:24.232" v="97"/>
        <pc:sldMkLst>
          <pc:docMk/>
          <pc:sldMk cId="3451341540" sldId="3512"/>
        </pc:sldMkLst>
      </pc:sldChg>
      <pc:sldChg chg="del">
        <pc:chgData name="Christopher Ryan" userId="S::cryan@frontlineed.com::d888bd1c-0cf4-4bfe-85e2-af9a16fb2c44" providerId="AD" clId="Web-{D9DC3AB2-BC2D-C0EC-1C55-AC186CE9943A}" dt="2022-10-21T19:50:24.201" v="81"/>
        <pc:sldMkLst>
          <pc:docMk/>
          <pc:sldMk cId="4278910612" sldId="3792"/>
        </pc:sldMkLst>
      </pc:sldChg>
      <pc:sldChg chg="del">
        <pc:chgData name="Christopher Ryan" userId="S::cryan@frontlineed.com::d888bd1c-0cf4-4bfe-85e2-af9a16fb2c44" providerId="AD" clId="Web-{D9DC3AB2-BC2D-C0EC-1C55-AC186CE9943A}" dt="2022-10-21T19:50:24.185" v="79"/>
        <pc:sldMkLst>
          <pc:docMk/>
          <pc:sldMk cId="1068271346" sldId="3804"/>
        </pc:sldMkLst>
      </pc:sldChg>
      <pc:sldChg chg="del">
        <pc:chgData name="Christopher Ryan" userId="S::cryan@frontlineed.com::d888bd1c-0cf4-4bfe-85e2-af9a16fb2c44" providerId="AD" clId="Web-{D9DC3AB2-BC2D-C0EC-1C55-AC186CE9943A}" dt="2022-10-21T19:50:24.310" v="112"/>
        <pc:sldMkLst>
          <pc:docMk/>
          <pc:sldMk cId="2957449024" sldId="3810"/>
        </pc:sldMkLst>
      </pc:sldChg>
      <pc:sldChg chg="del">
        <pc:chgData name="Christopher Ryan" userId="S::cryan@frontlineed.com::d888bd1c-0cf4-4bfe-85e2-af9a16fb2c44" providerId="AD" clId="Web-{D9DC3AB2-BC2D-C0EC-1C55-AC186CE9943A}" dt="2022-10-21T19:50:24.185" v="78"/>
        <pc:sldMkLst>
          <pc:docMk/>
          <pc:sldMk cId="3227542304" sldId="3813"/>
        </pc:sldMkLst>
      </pc:sldChg>
      <pc:sldChg chg="del">
        <pc:chgData name="Christopher Ryan" userId="S::cryan@frontlineed.com::d888bd1c-0cf4-4bfe-85e2-af9a16fb2c44" providerId="AD" clId="Web-{D9DC3AB2-BC2D-C0EC-1C55-AC186CE9943A}" dt="2022-10-21T19:50:24.295" v="111"/>
        <pc:sldMkLst>
          <pc:docMk/>
          <pc:sldMk cId="4265117077" sldId="3845"/>
        </pc:sldMkLst>
      </pc:sldChg>
      <pc:sldChg chg="del">
        <pc:chgData name="Christopher Ryan" userId="S::cryan@frontlineed.com::d888bd1c-0cf4-4bfe-85e2-af9a16fb2c44" providerId="AD" clId="Web-{D9DC3AB2-BC2D-C0EC-1C55-AC186CE9943A}" dt="2022-10-21T19:50:24.201" v="87"/>
        <pc:sldMkLst>
          <pc:docMk/>
          <pc:sldMk cId="1225912322" sldId="3848"/>
        </pc:sldMkLst>
      </pc:sldChg>
      <pc:sldChg chg="del">
        <pc:chgData name="Christopher Ryan" userId="S::cryan@frontlineed.com::d888bd1c-0cf4-4bfe-85e2-af9a16fb2c44" providerId="AD" clId="Web-{D9DC3AB2-BC2D-C0EC-1C55-AC186CE9943A}" dt="2022-10-21T19:50:24.185" v="77"/>
        <pc:sldMkLst>
          <pc:docMk/>
          <pc:sldMk cId="733868284" sldId="3849"/>
        </pc:sldMkLst>
      </pc:sldChg>
      <pc:sldChg chg="del ord">
        <pc:chgData name="Christopher Ryan" userId="S::cryan@frontlineed.com::d888bd1c-0cf4-4bfe-85e2-af9a16fb2c44" providerId="AD" clId="Web-{D9DC3AB2-BC2D-C0EC-1C55-AC186CE9943A}" dt="2022-10-21T19:45:51.319" v="49"/>
        <pc:sldMkLst>
          <pc:docMk/>
          <pc:sldMk cId="3181575016" sldId="3855"/>
        </pc:sldMkLst>
      </pc:sldChg>
      <pc:sldChg chg="del">
        <pc:chgData name="Christopher Ryan" userId="S::cryan@frontlineed.com::d888bd1c-0cf4-4bfe-85e2-af9a16fb2c44" providerId="AD" clId="Web-{D9DC3AB2-BC2D-C0EC-1C55-AC186CE9943A}" dt="2022-10-21T19:48:28.464" v="56"/>
        <pc:sldMkLst>
          <pc:docMk/>
          <pc:sldMk cId="3754210582" sldId="3856"/>
        </pc:sldMkLst>
      </pc:sldChg>
      <pc:sldChg chg="del">
        <pc:chgData name="Christopher Ryan" userId="S::cryan@frontlineed.com::d888bd1c-0cf4-4bfe-85e2-af9a16fb2c44" providerId="AD" clId="Web-{D9DC3AB2-BC2D-C0EC-1C55-AC186CE9943A}" dt="2022-10-21T19:48:21.917" v="55"/>
        <pc:sldMkLst>
          <pc:docMk/>
          <pc:sldMk cId="3356143971" sldId="3857"/>
        </pc:sldMkLst>
      </pc:sldChg>
      <pc:sldChg chg="del">
        <pc:chgData name="Christopher Ryan" userId="S::cryan@frontlineed.com::d888bd1c-0cf4-4bfe-85e2-af9a16fb2c44" providerId="AD" clId="Web-{D9DC3AB2-BC2D-C0EC-1C55-AC186CE9943A}" dt="2022-10-21T19:50:24.217" v="89"/>
        <pc:sldMkLst>
          <pc:docMk/>
          <pc:sldMk cId="3730964699" sldId="3858"/>
        </pc:sldMkLst>
      </pc:sldChg>
      <pc:sldChg chg="del">
        <pc:chgData name="Christopher Ryan" userId="S::cryan@frontlineed.com::d888bd1c-0cf4-4bfe-85e2-af9a16fb2c44" providerId="AD" clId="Web-{D9DC3AB2-BC2D-C0EC-1C55-AC186CE9943A}" dt="2022-10-21T19:50:24.201" v="86"/>
        <pc:sldMkLst>
          <pc:docMk/>
          <pc:sldMk cId="3408758405" sldId="3860"/>
        </pc:sldMkLst>
      </pc:sldChg>
      <pc:sldChg chg="del">
        <pc:chgData name="Christopher Ryan" userId="S::cryan@frontlineed.com::d888bd1c-0cf4-4bfe-85e2-af9a16fb2c44" providerId="AD" clId="Web-{D9DC3AB2-BC2D-C0EC-1C55-AC186CE9943A}" dt="2022-10-21T19:50:24.201" v="80"/>
        <pc:sldMkLst>
          <pc:docMk/>
          <pc:sldMk cId="3237193814" sldId="3866"/>
        </pc:sldMkLst>
      </pc:sldChg>
      <pc:sldChg chg="del">
        <pc:chgData name="Christopher Ryan" userId="S::cryan@frontlineed.com::d888bd1c-0cf4-4bfe-85e2-af9a16fb2c44" providerId="AD" clId="Web-{D9DC3AB2-BC2D-C0EC-1C55-AC186CE9943A}" dt="2022-10-21T19:48:29.432" v="57"/>
        <pc:sldMkLst>
          <pc:docMk/>
          <pc:sldMk cId="1927597129" sldId="3965"/>
        </pc:sldMkLst>
      </pc:sldChg>
      <pc:sldChg chg="delSp ord">
        <pc:chgData name="Christopher Ryan" userId="S::cryan@frontlineed.com::d888bd1c-0cf4-4bfe-85e2-af9a16fb2c44" providerId="AD" clId="Web-{D9DC3AB2-BC2D-C0EC-1C55-AC186CE9943A}" dt="2022-10-21T19:48:47.839" v="59"/>
        <pc:sldMkLst>
          <pc:docMk/>
          <pc:sldMk cId="778305737" sldId="3974"/>
        </pc:sldMkLst>
        <pc:spChg chg="del">
          <ac:chgData name="Christopher Ryan" userId="S::cryan@frontlineed.com::d888bd1c-0cf4-4bfe-85e2-af9a16fb2c44" providerId="AD" clId="Web-{D9DC3AB2-BC2D-C0EC-1C55-AC186CE9943A}" dt="2022-10-21T19:48:47.839" v="59"/>
          <ac:spMkLst>
            <pc:docMk/>
            <pc:sldMk cId="778305737" sldId="3974"/>
            <ac:spMk id="3" creationId="{A3DC9FB8-6486-4DC6-A4B1-A8D20A8199CD}"/>
          </ac:spMkLst>
        </pc:spChg>
      </pc:sldChg>
      <pc:sldChg chg="del">
        <pc:chgData name="Christopher Ryan" userId="S::cryan@frontlineed.com::d888bd1c-0cf4-4bfe-85e2-af9a16fb2c44" providerId="AD" clId="Web-{D9DC3AB2-BC2D-C0EC-1C55-AC186CE9943A}" dt="2022-10-21T19:50:24.201" v="83"/>
        <pc:sldMkLst>
          <pc:docMk/>
          <pc:sldMk cId="2860541577" sldId="3981"/>
        </pc:sldMkLst>
      </pc:sldChg>
      <pc:sldChg chg="del">
        <pc:chgData name="Christopher Ryan" userId="S::cryan@frontlineed.com::d888bd1c-0cf4-4bfe-85e2-af9a16fb2c44" providerId="AD" clId="Web-{D9DC3AB2-BC2D-C0EC-1C55-AC186CE9943A}" dt="2022-10-21T19:50:24.154" v="63"/>
        <pc:sldMkLst>
          <pc:docMk/>
          <pc:sldMk cId="3269703487" sldId="3982"/>
        </pc:sldMkLst>
      </pc:sldChg>
      <pc:sldChg chg="del">
        <pc:chgData name="Christopher Ryan" userId="S::cryan@frontlineed.com::d888bd1c-0cf4-4bfe-85e2-af9a16fb2c44" providerId="AD" clId="Web-{D9DC3AB2-BC2D-C0EC-1C55-AC186CE9943A}" dt="2022-10-21T19:50:24.170" v="71"/>
        <pc:sldMkLst>
          <pc:docMk/>
          <pc:sldMk cId="387234388" sldId="3983"/>
        </pc:sldMkLst>
      </pc:sldChg>
      <pc:sldChg chg="del">
        <pc:chgData name="Christopher Ryan" userId="S::cryan@frontlineed.com::d888bd1c-0cf4-4bfe-85e2-af9a16fb2c44" providerId="AD" clId="Web-{D9DC3AB2-BC2D-C0EC-1C55-AC186CE9943A}" dt="2022-10-21T19:50:24.170" v="70"/>
        <pc:sldMkLst>
          <pc:docMk/>
          <pc:sldMk cId="4280029965" sldId="3986"/>
        </pc:sldMkLst>
      </pc:sldChg>
      <pc:sldChg chg="del">
        <pc:chgData name="Christopher Ryan" userId="S::cryan@frontlineed.com::d888bd1c-0cf4-4bfe-85e2-af9a16fb2c44" providerId="AD" clId="Web-{D9DC3AB2-BC2D-C0EC-1C55-AC186CE9943A}" dt="2022-10-21T19:50:24.154" v="66"/>
        <pc:sldMkLst>
          <pc:docMk/>
          <pc:sldMk cId="2377279668" sldId="3987"/>
        </pc:sldMkLst>
      </pc:sldChg>
      <pc:sldChg chg="del">
        <pc:chgData name="Christopher Ryan" userId="S::cryan@frontlineed.com::d888bd1c-0cf4-4bfe-85e2-af9a16fb2c44" providerId="AD" clId="Web-{D9DC3AB2-BC2D-C0EC-1C55-AC186CE9943A}" dt="2022-10-21T19:50:24.154" v="62"/>
        <pc:sldMkLst>
          <pc:docMk/>
          <pc:sldMk cId="3512217841" sldId="3988"/>
        </pc:sldMkLst>
      </pc:sldChg>
      <pc:sldChg chg="del">
        <pc:chgData name="Christopher Ryan" userId="S::cryan@frontlineed.com::d888bd1c-0cf4-4bfe-85e2-af9a16fb2c44" providerId="AD" clId="Web-{D9DC3AB2-BC2D-C0EC-1C55-AC186CE9943A}" dt="2022-10-21T19:50:24.154" v="64"/>
        <pc:sldMkLst>
          <pc:docMk/>
          <pc:sldMk cId="1222215795" sldId="3989"/>
        </pc:sldMkLst>
      </pc:sldChg>
      <pc:sldChg chg="del">
        <pc:chgData name="Christopher Ryan" userId="S::cryan@frontlineed.com::d888bd1c-0cf4-4bfe-85e2-af9a16fb2c44" providerId="AD" clId="Web-{D9DC3AB2-BC2D-C0EC-1C55-AC186CE9943A}" dt="2022-10-21T19:50:24.185" v="74"/>
        <pc:sldMkLst>
          <pc:docMk/>
          <pc:sldMk cId="1082324660" sldId="3992"/>
        </pc:sldMkLst>
      </pc:sldChg>
      <pc:sldChg chg="del">
        <pc:chgData name="Christopher Ryan" userId="S::cryan@frontlineed.com::d888bd1c-0cf4-4bfe-85e2-af9a16fb2c44" providerId="AD" clId="Web-{D9DC3AB2-BC2D-C0EC-1C55-AC186CE9943A}" dt="2022-10-21T19:50:24.185" v="73"/>
        <pc:sldMkLst>
          <pc:docMk/>
          <pc:sldMk cId="2713499346" sldId="3995"/>
        </pc:sldMkLst>
      </pc:sldChg>
      <pc:sldChg chg="del">
        <pc:chgData name="Christopher Ryan" userId="S::cryan@frontlineed.com::d888bd1c-0cf4-4bfe-85e2-af9a16fb2c44" providerId="AD" clId="Web-{D9DC3AB2-BC2D-C0EC-1C55-AC186CE9943A}" dt="2022-10-21T19:50:24.170" v="72"/>
        <pc:sldMkLst>
          <pc:docMk/>
          <pc:sldMk cId="4136718571" sldId="3998"/>
        </pc:sldMkLst>
      </pc:sldChg>
      <pc:sldChg chg="del">
        <pc:chgData name="Christopher Ryan" userId="S::cryan@frontlineed.com::d888bd1c-0cf4-4bfe-85e2-af9a16fb2c44" providerId="AD" clId="Web-{D9DC3AB2-BC2D-C0EC-1C55-AC186CE9943A}" dt="2022-10-21T19:50:24.170" v="69"/>
        <pc:sldMkLst>
          <pc:docMk/>
          <pc:sldMk cId="3600677167" sldId="3999"/>
        </pc:sldMkLst>
      </pc:sldChg>
      <pc:sldChg chg="del">
        <pc:chgData name="Christopher Ryan" userId="S::cryan@frontlineed.com::d888bd1c-0cf4-4bfe-85e2-af9a16fb2c44" providerId="AD" clId="Web-{D9DC3AB2-BC2D-C0EC-1C55-AC186CE9943A}" dt="2022-10-21T19:50:24.170" v="68"/>
        <pc:sldMkLst>
          <pc:docMk/>
          <pc:sldMk cId="3116512599" sldId="4000"/>
        </pc:sldMkLst>
      </pc:sldChg>
      <pc:sldChg chg="del">
        <pc:chgData name="Christopher Ryan" userId="S::cryan@frontlineed.com::d888bd1c-0cf4-4bfe-85e2-af9a16fb2c44" providerId="AD" clId="Web-{D9DC3AB2-BC2D-C0EC-1C55-AC186CE9943A}" dt="2022-10-21T19:50:24.154" v="65"/>
        <pc:sldMkLst>
          <pc:docMk/>
          <pc:sldMk cId="2224589064" sldId="4001"/>
        </pc:sldMkLst>
      </pc:sldChg>
      <pc:sldChg chg="del">
        <pc:chgData name="Christopher Ryan" userId="S::cryan@frontlineed.com::d888bd1c-0cf4-4bfe-85e2-af9a16fb2c44" providerId="AD" clId="Web-{D9DC3AB2-BC2D-C0EC-1C55-AC186CE9943A}" dt="2022-10-21T19:50:24.217" v="91"/>
        <pc:sldMkLst>
          <pc:docMk/>
          <pc:sldMk cId="3697285411" sldId="4006"/>
        </pc:sldMkLst>
      </pc:sldChg>
      <pc:sldChg chg="del">
        <pc:chgData name="Christopher Ryan" userId="S::cryan@frontlineed.com::d888bd1c-0cf4-4bfe-85e2-af9a16fb2c44" providerId="AD" clId="Web-{D9DC3AB2-BC2D-C0EC-1C55-AC186CE9943A}" dt="2022-10-21T19:50:24.248" v="102"/>
        <pc:sldMkLst>
          <pc:docMk/>
          <pc:sldMk cId="3110752590" sldId="4007"/>
        </pc:sldMkLst>
      </pc:sldChg>
      <pc:sldChg chg="del">
        <pc:chgData name="Christopher Ryan" userId="S::cryan@frontlineed.com::d888bd1c-0cf4-4bfe-85e2-af9a16fb2c44" providerId="AD" clId="Web-{D9DC3AB2-BC2D-C0EC-1C55-AC186CE9943A}" dt="2022-10-21T19:50:24.295" v="110"/>
        <pc:sldMkLst>
          <pc:docMk/>
          <pc:sldMk cId="1665331890" sldId="4008"/>
        </pc:sldMkLst>
      </pc:sldChg>
      <pc:sldChg chg="del">
        <pc:chgData name="Christopher Ryan" userId="S::cryan@frontlineed.com::d888bd1c-0cf4-4bfe-85e2-af9a16fb2c44" providerId="AD" clId="Web-{D9DC3AB2-BC2D-C0EC-1C55-AC186CE9943A}" dt="2022-10-21T19:50:24.342" v="117"/>
        <pc:sldMkLst>
          <pc:docMk/>
          <pc:sldMk cId="1888323251" sldId="4013"/>
        </pc:sldMkLst>
      </pc:sldChg>
      <pc:sldChg chg="del">
        <pc:chgData name="Christopher Ryan" userId="S::cryan@frontlineed.com::d888bd1c-0cf4-4bfe-85e2-af9a16fb2c44" providerId="AD" clId="Web-{D9DC3AB2-BC2D-C0EC-1C55-AC186CE9943A}" dt="2022-10-21T19:50:24.388" v="125"/>
        <pc:sldMkLst>
          <pc:docMk/>
          <pc:sldMk cId="2532272633" sldId="4014"/>
        </pc:sldMkLst>
      </pc:sldChg>
      <pc:sldChg chg="del">
        <pc:chgData name="Christopher Ryan" userId="S::cryan@frontlineed.com::d888bd1c-0cf4-4bfe-85e2-af9a16fb2c44" providerId="AD" clId="Web-{D9DC3AB2-BC2D-C0EC-1C55-AC186CE9943A}" dt="2022-10-21T19:50:24.295" v="108"/>
        <pc:sldMkLst>
          <pc:docMk/>
          <pc:sldMk cId="535771729" sldId="4016"/>
        </pc:sldMkLst>
      </pc:sldChg>
      <pc:sldChg chg="del">
        <pc:chgData name="Christopher Ryan" userId="S::cryan@frontlineed.com::d888bd1c-0cf4-4bfe-85e2-af9a16fb2c44" providerId="AD" clId="Web-{D9DC3AB2-BC2D-C0EC-1C55-AC186CE9943A}" dt="2022-10-21T19:50:24.248" v="100"/>
        <pc:sldMkLst>
          <pc:docMk/>
          <pc:sldMk cId="3956594431" sldId="4017"/>
        </pc:sldMkLst>
      </pc:sldChg>
      <pc:sldChg chg="del">
        <pc:chgData name="Christopher Ryan" userId="S::cryan@frontlineed.com::d888bd1c-0cf4-4bfe-85e2-af9a16fb2c44" providerId="AD" clId="Web-{D9DC3AB2-BC2D-C0EC-1C55-AC186CE9943A}" dt="2022-10-21T19:50:24.342" v="120"/>
        <pc:sldMkLst>
          <pc:docMk/>
          <pc:sldMk cId="2207090747" sldId="4023"/>
        </pc:sldMkLst>
      </pc:sldChg>
      <pc:sldChg chg="del">
        <pc:chgData name="Christopher Ryan" userId="S::cryan@frontlineed.com::d888bd1c-0cf4-4bfe-85e2-af9a16fb2c44" providerId="AD" clId="Web-{D9DC3AB2-BC2D-C0EC-1C55-AC186CE9943A}" dt="2022-10-21T19:50:24.263" v="103"/>
        <pc:sldMkLst>
          <pc:docMk/>
          <pc:sldMk cId="1186703508" sldId="4025"/>
        </pc:sldMkLst>
      </pc:sldChg>
      <pc:sldChg chg="del">
        <pc:chgData name="Christopher Ryan" userId="S::cryan@frontlineed.com::d888bd1c-0cf4-4bfe-85e2-af9a16fb2c44" providerId="AD" clId="Web-{D9DC3AB2-BC2D-C0EC-1C55-AC186CE9943A}" dt="2022-10-21T19:50:24.388" v="126"/>
        <pc:sldMkLst>
          <pc:docMk/>
          <pc:sldMk cId="420438266" sldId="4027"/>
        </pc:sldMkLst>
      </pc:sldChg>
      <pc:sldChg chg="del">
        <pc:chgData name="Christopher Ryan" userId="S::cryan@frontlineed.com::d888bd1c-0cf4-4bfe-85e2-af9a16fb2c44" providerId="AD" clId="Web-{D9DC3AB2-BC2D-C0EC-1C55-AC186CE9943A}" dt="2022-10-21T19:50:24.217" v="88"/>
        <pc:sldMkLst>
          <pc:docMk/>
          <pc:sldMk cId="96733150" sldId="4030"/>
        </pc:sldMkLst>
      </pc:sldChg>
      <pc:sldChg chg="del">
        <pc:chgData name="Christopher Ryan" userId="S::cryan@frontlineed.com::d888bd1c-0cf4-4bfe-85e2-af9a16fb2c44" providerId="AD" clId="Web-{D9DC3AB2-BC2D-C0EC-1C55-AC186CE9943A}" dt="2022-10-21T19:50:24.217" v="92"/>
        <pc:sldMkLst>
          <pc:docMk/>
          <pc:sldMk cId="3732764228" sldId="4031"/>
        </pc:sldMkLst>
      </pc:sldChg>
      <pc:sldChg chg="del">
        <pc:chgData name="Christopher Ryan" userId="S::cryan@frontlineed.com::d888bd1c-0cf4-4bfe-85e2-af9a16fb2c44" providerId="AD" clId="Web-{D9DC3AB2-BC2D-C0EC-1C55-AC186CE9943A}" dt="2022-10-21T19:50:24.217" v="93"/>
        <pc:sldMkLst>
          <pc:docMk/>
          <pc:sldMk cId="4212215464" sldId="4032"/>
        </pc:sldMkLst>
      </pc:sldChg>
      <pc:sldChg chg="del">
        <pc:chgData name="Christopher Ryan" userId="S::cryan@frontlineed.com::d888bd1c-0cf4-4bfe-85e2-af9a16fb2c44" providerId="AD" clId="Web-{D9DC3AB2-BC2D-C0EC-1C55-AC186CE9943A}" dt="2022-10-21T19:50:24.232" v="98"/>
        <pc:sldMkLst>
          <pc:docMk/>
          <pc:sldMk cId="1056555493" sldId="4033"/>
        </pc:sldMkLst>
      </pc:sldChg>
      <pc:sldChg chg="del">
        <pc:chgData name="Christopher Ryan" userId="S::cryan@frontlineed.com::d888bd1c-0cf4-4bfe-85e2-af9a16fb2c44" providerId="AD" clId="Web-{D9DC3AB2-BC2D-C0EC-1C55-AC186CE9943A}" dt="2022-10-21T19:50:24.295" v="109"/>
        <pc:sldMkLst>
          <pc:docMk/>
          <pc:sldMk cId="2442281246" sldId="4034"/>
        </pc:sldMkLst>
      </pc:sldChg>
      <pc:sldChg chg="del">
        <pc:chgData name="Christopher Ryan" userId="S::cryan@frontlineed.com::d888bd1c-0cf4-4bfe-85e2-af9a16fb2c44" providerId="AD" clId="Web-{D9DC3AB2-BC2D-C0EC-1C55-AC186CE9943A}" dt="2022-10-21T19:50:24.310" v="114"/>
        <pc:sldMkLst>
          <pc:docMk/>
          <pc:sldMk cId="3135382747" sldId="4036"/>
        </pc:sldMkLst>
      </pc:sldChg>
      <pc:sldChg chg="del">
        <pc:chgData name="Christopher Ryan" userId="S::cryan@frontlineed.com::d888bd1c-0cf4-4bfe-85e2-af9a16fb2c44" providerId="AD" clId="Web-{D9DC3AB2-BC2D-C0EC-1C55-AC186CE9943A}" dt="2022-10-21T19:50:24.357" v="122"/>
        <pc:sldMkLst>
          <pc:docMk/>
          <pc:sldMk cId="2215748799" sldId="4037"/>
        </pc:sldMkLst>
      </pc:sldChg>
      <pc:sldChg chg="del">
        <pc:chgData name="Christopher Ryan" userId="S::cryan@frontlineed.com::d888bd1c-0cf4-4bfe-85e2-af9a16fb2c44" providerId="AD" clId="Web-{D9DC3AB2-BC2D-C0EC-1C55-AC186CE9943A}" dt="2022-10-21T19:50:24.263" v="105"/>
        <pc:sldMkLst>
          <pc:docMk/>
          <pc:sldMk cId="2178551055" sldId="4039"/>
        </pc:sldMkLst>
      </pc:sldChg>
      <pc:sldChg chg="del">
        <pc:chgData name="Christopher Ryan" userId="S::cryan@frontlineed.com::d888bd1c-0cf4-4bfe-85e2-af9a16fb2c44" providerId="AD" clId="Web-{D9DC3AB2-BC2D-C0EC-1C55-AC186CE9943A}" dt="2022-10-21T19:50:24.342" v="118"/>
        <pc:sldMkLst>
          <pc:docMk/>
          <pc:sldMk cId="613765802" sldId="4040"/>
        </pc:sldMkLst>
      </pc:sldChg>
      <pc:sldChg chg="del">
        <pc:chgData name="Christopher Ryan" userId="S::cryan@frontlineed.com::d888bd1c-0cf4-4bfe-85e2-af9a16fb2c44" providerId="AD" clId="Web-{D9DC3AB2-BC2D-C0EC-1C55-AC186CE9943A}" dt="2022-10-21T19:50:24.248" v="101"/>
        <pc:sldMkLst>
          <pc:docMk/>
          <pc:sldMk cId="540367066" sldId="4041"/>
        </pc:sldMkLst>
      </pc:sldChg>
      <pc:sldChg chg="del">
        <pc:chgData name="Christopher Ryan" userId="S::cryan@frontlineed.com::d888bd1c-0cf4-4bfe-85e2-af9a16fb2c44" providerId="AD" clId="Web-{D9DC3AB2-BC2D-C0EC-1C55-AC186CE9943A}" dt="2022-10-21T19:50:24.170" v="67"/>
        <pc:sldMkLst>
          <pc:docMk/>
          <pc:sldMk cId="3414139148" sldId="4042"/>
        </pc:sldMkLst>
      </pc:sldChg>
      <pc:sldChg chg="del">
        <pc:chgData name="Christopher Ryan" userId="S::cryan@frontlineed.com::d888bd1c-0cf4-4bfe-85e2-af9a16fb2c44" providerId="AD" clId="Web-{D9DC3AB2-BC2D-C0EC-1C55-AC186CE9943A}" dt="2022-10-21T19:50:24.342" v="119"/>
        <pc:sldMkLst>
          <pc:docMk/>
          <pc:sldMk cId="3596379613" sldId="4043"/>
        </pc:sldMkLst>
      </pc:sldChg>
      <pc:sldChg chg="del">
        <pc:chgData name="Christopher Ryan" userId="S::cryan@frontlineed.com::d888bd1c-0cf4-4bfe-85e2-af9a16fb2c44" providerId="AD" clId="Web-{D9DC3AB2-BC2D-C0EC-1C55-AC186CE9943A}" dt="2022-10-21T19:50:24.388" v="128"/>
        <pc:sldMkLst>
          <pc:docMk/>
          <pc:sldMk cId="3012685922" sldId="4044"/>
        </pc:sldMkLst>
      </pc:sldChg>
      <pc:sldChg chg="del">
        <pc:chgData name="Christopher Ryan" userId="S::cryan@frontlineed.com::d888bd1c-0cf4-4bfe-85e2-af9a16fb2c44" providerId="AD" clId="Web-{D9DC3AB2-BC2D-C0EC-1C55-AC186CE9943A}" dt="2022-10-21T19:50:24.388" v="127"/>
        <pc:sldMkLst>
          <pc:docMk/>
          <pc:sldMk cId="3731830237" sldId="4045"/>
        </pc:sldMkLst>
      </pc:sldChg>
      <pc:sldChg chg="del">
        <pc:chgData name="Christopher Ryan" userId="S::cryan@frontlineed.com::d888bd1c-0cf4-4bfe-85e2-af9a16fb2c44" providerId="AD" clId="Web-{D9DC3AB2-BC2D-C0EC-1C55-AC186CE9943A}" dt="2022-10-21T19:50:24.310" v="113"/>
        <pc:sldMkLst>
          <pc:docMk/>
          <pc:sldMk cId="4290012355" sldId="4047"/>
        </pc:sldMkLst>
      </pc:sldChg>
      <pc:sldChg chg="del">
        <pc:chgData name="Christopher Ryan" userId="S::cryan@frontlineed.com::d888bd1c-0cf4-4bfe-85e2-af9a16fb2c44" providerId="AD" clId="Web-{D9DC3AB2-BC2D-C0EC-1C55-AC186CE9943A}" dt="2022-10-21T19:50:24.357" v="121"/>
        <pc:sldMkLst>
          <pc:docMk/>
          <pc:sldMk cId="1376380288" sldId="4048"/>
        </pc:sldMkLst>
      </pc:sldChg>
      <pc:sldChg chg="del">
        <pc:chgData name="Christopher Ryan" userId="S::cryan@frontlineed.com::d888bd1c-0cf4-4bfe-85e2-af9a16fb2c44" providerId="AD" clId="Web-{D9DC3AB2-BC2D-C0EC-1C55-AC186CE9943A}" dt="2022-10-21T19:56:23.882" v="146"/>
        <pc:sldMkLst>
          <pc:docMk/>
          <pc:sldMk cId="206376827" sldId="4049"/>
        </pc:sldMkLst>
      </pc:sldChg>
      <pc:sldChg chg="del">
        <pc:chgData name="Christopher Ryan" userId="S::cryan@frontlineed.com::d888bd1c-0cf4-4bfe-85e2-af9a16fb2c44" providerId="AD" clId="Web-{D9DC3AB2-BC2D-C0EC-1C55-AC186CE9943A}" dt="2022-10-21T19:50:24.342" v="116"/>
        <pc:sldMkLst>
          <pc:docMk/>
          <pc:sldMk cId="581229357" sldId="4069"/>
        </pc:sldMkLst>
      </pc:sldChg>
      <pc:sldChg chg="del">
        <pc:chgData name="Christopher Ryan" userId="S::cryan@frontlineed.com::d888bd1c-0cf4-4bfe-85e2-af9a16fb2c44" providerId="AD" clId="Web-{D9DC3AB2-BC2D-C0EC-1C55-AC186CE9943A}" dt="2022-10-21T19:50:24.326" v="115"/>
        <pc:sldMkLst>
          <pc:docMk/>
          <pc:sldMk cId="2707544030" sldId="4070"/>
        </pc:sldMkLst>
      </pc:sldChg>
      <pc:sldChg chg="del">
        <pc:chgData name="Christopher Ryan" userId="S::cryan@frontlineed.com::d888bd1c-0cf4-4bfe-85e2-af9a16fb2c44" providerId="AD" clId="Web-{D9DC3AB2-BC2D-C0EC-1C55-AC186CE9943A}" dt="2022-10-21T19:50:24.388" v="124"/>
        <pc:sldMkLst>
          <pc:docMk/>
          <pc:sldMk cId="2132833890" sldId="4071"/>
        </pc:sldMkLst>
      </pc:sldChg>
      <pc:sldChg chg="del">
        <pc:chgData name="Christopher Ryan" userId="S::cryan@frontlineed.com::d888bd1c-0cf4-4bfe-85e2-af9a16fb2c44" providerId="AD" clId="Web-{D9DC3AB2-BC2D-C0EC-1C55-AC186CE9943A}" dt="2022-10-21T19:50:24.373" v="123"/>
        <pc:sldMkLst>
          <pc:docMk/>
          <pc:sldMk cId="3174296139" sldId="4072"/>
        </pc:sldMkLst>
      </pc:sldChg>
      <pc:sldChg chg="del">
        <pc:chgData name="Christopher Ryan" userId="S::cryan@frontlineed.com::d888bd1c-0cf4-4bfe-85e2-af9a16fb2c44" providerId="AD" clId="Web-{D9DC3AB2-BC2D-C0EC-1C55-AC186CE9943A}" dt="2022-10-21T19:50:24.295" v="107"/>
        <pc:sldMkLst>
          <pc:docMk/>
          <pc:sldMk cId="1019271839" sldId="4075"/>
        </pc:sldMkLst>
      </pc:sldChg>
      <pc:sldChg chg="del">
        <pc:chgData name="Christopher Ryan" userId="S::cryan@frontlineed.com::d888bd1c-0cf4-4bfe-85e2-af9a16fb2c44" providerId="AD" clId="Web-{D9DC3AB2-BC2D-C0EC-1C55-AC186CE9943A}" dt="2022-10-21T19:50:24.279" v="106"/>
        <pc:sldMkLst>
          <pc:docMk/>
          <pc:sldMk cId="2858327270" sldId="4076"/>
        </pc:sldMkLst>
      </pc:sldChg>
      <pc:sldChg chg="del">
        <pc:chgData name="Christopher Ryan" userId="S::cryan@frontlineed.com::d888bd1c-0cf4-4bfe-85e2-af9a16fb2c44" providerId="AD" clId="Web-{D9DC3AB2-BC2D-C0EC-1C55-AC186CE9943A}" dt="2022-10-21T19:50:24.248" v="99"/>
        <pc:sldMkLst>
          <pc:docMk/>
          <pc:sldMk cId="3410688004" sldId="4077"/>
        </pc:sldMkLst>
      </pc:sldChg>
      <pc:sldChg chg="del">
        <pc:chgData name="Christopher Ryan" userId="S::cryan@frontlineed.com::d888bd1c-0cf4-4bfe-85e2-af9a16fb2c44" providerId="AD" clId="Web-{D9DC3AB2-BC2D-C0EC-1C55-AC186CE9943A}" dt="2022-10-21T19:50:24.263" v="104"/>
        <pc:sldMkLst>
          <pc:docMk/>
          <pc:sldMk cId="309992727" sldId="4078"/>
        </pc:sldMkLst>
      </pc:sldChg>
      <pc:sldChg chg="del">
        <pc:chgData name="Christopher Ryan" userId="S::cryan@frontlineed.com::d888bd1c-0cf4-4bfe-85e2-af9a16fb2c44" providerId="AD" clId="Web-{D9DC3AB2-BC2D-C0EC-1C55-AC186CE9943A}" dt="2022-10-21T19:56:28.085" v="147"/>
        <pc:sldMkLst>
          <pc:docMk/>
          <pc:sldMk cId="2937416852" sldId="4079"/>
        </pc:sldMkLst>
      </pc:sldChg>
      <pc:sldChg chg="addSp delSp modSp ord">
        <pc:chgData name="Christopher Ryan" userId="S::cryan@frontlineed.com::d888bd1c-0cf4-4bfe-85e2-af9a16fb2c44" providerId="AD" clId="Web-{D9DC3AB2-BC2D-C0EC-1C55-AC186CE9943A}" dt="2022-10-21T20:19:50.776" v="248" actId="20577"/>
        <pc:sldMkLst>
          <pc:docMk/>
          <pc:sldMk cId="351423446" sldId="4080"/>
        </pc:sldMkLst>
        <pc:spChg chg="del">
          <ac:chgData name="Christopher Ryan" userId="S::cryan@frontlineed.com::d888bd1c-0cf4-4bfe-85e2-af9a16fb2c44" providerId="AD" clId="Web-{D9DC3AB2-BC2D-C0EC-1C55-AC186CE9943A}" dt="2022-10-21T20:07:01.757" v="163"/>
          <ac:spMkLst>
            <pc:docMk/>
            <pc:sldMk cId="351423446" sldId="4080"/>
            <ac:spMk id="3" creationId="{D123129A-B513-2DD8-E04E-6C7CC61DD8BA}"/>
          </ac:spMkLst>
        </pc:spChg>
        <pc:spChg chg="mod">
          <ac:chgData name="Christopher Ryan" userId="S::cryan@frontlineed.com::d888bd1c-0cf4-4bfe-85e2-af9a16fb2c44" providerId="AD" clId="Web-{D9DC3AB2-BC2D-C0EC-1C55-AC186CE9943A}" dt="2022-10-21T20:19:50.776" v="248" actId="20577"/>
          <ac:spMkLst>
            <pc:docMk/>
            <pc:sldMk cId="351423446" sldId="4080"/>
            <ac:spMk id="4" creationId="{CFAA5F19-E836-380B-4FEE-FFFB3668C57D}"/>
          </ac:spMkLst>
        </pc:spChg>
        <pc:spChg chg="add del mod">
          <ac:chgData name="Christopher Ryan" userId="S::cryan@frontlineed.com::d888bd1c-0cf4-4bfe-85e2-af9a16fb2c44" providerId="AD" clId="Web-{D9DC3AB2-BC2D-C0EC-1C55-AC186CE9943A}" dt="2022-10-21T20:05:46.380" v="153"/>
          <ac:spMkLst>
            <pc:docMk/>
            <pc:sldMk cId="351423446" sldId="4080"/>
            <ac:spMk id="9" creationId="{2E29CA3E-F645-501B-998D-6C39A73C0B1E}"/>
          </ac:spMkLst>
        </pc:spChg>
        <pc:spChg chg="add del mod">
          <ac:chgData name="Christopher Ryan" userId="S::cryan@frontlineed.com::d888bd1c-0cf4-4bfe-85e2-af9a16fb2c44" providerId="AD" clId="Web-{D9DC3AB2-BC2D-C0EC-1C55-AC186CE9943A}" dt="2022-10-21T20:15:00.268" v="206"/>
          <ac:spMkLst>
            <pc:docMk/>
            <pc:sldMk cId="351423446" sldId="4080"/>
            <ac:spMk id="12" creationId="{FC83A849-DDD4-563C-9606-808441531E0A}"/>
          </ac:spMkLst>
        </pc:spChg>
        <pc:picChg chg="del">
          <ac:chgData name="Christopher Ryan" userId="S::cryan@frontlineed.com::d888bd1c-0cf4-4bfe-85e2-af9a16fb2c44" providerId="AD" clId="Web-{D9DC3AB2-BC2D-C0EC-1C55-AC186CE9943A}" dt="2022-10-21T20:05:25.864" v="148"/>
          <ac:picMkLst>
            <pc:docMk/>
            <pc:sldMk cId="351423446" sldId="4080"/>
            <ac:picMk id="6" creationId="{77916579-8495-4C2A-25E5-382C733A1999}"/>
          </ac:picMkLst>
        </pc:picChg>
        <pc:picChg chg="del mod">
          <ac:chgData name="Christopher Ryan" userId="S::cryan@frontlineed.com::d888bd1c-0cf4-4bfe-85e2-af9a16fb2c44" providerId="AD" clId="Web-{D9DC3AB2-BC2D-C0EC-1C55-AC186CE9943A}" dt="2022-10-21T20:06:40.272" v="158"/>
          <ac:picMkLst>
            <pc:docMk/>
            <pc:sldMk cId="351423446" sldId="4080"/>
            <ac:picMk id="7" creationId="{A551FF73-8FCB-F6C7-9D69-C67E76C5001C}"/>
          </ac:picMkLst>
        </pc:picChg>
        <pc:picChg chg="add del mod ord">
          <ac:chgData name="Christopher Ryan" userId="S::cryan@frontlineed.com::d888bd1c-0cf4-4bfe-85e2-af9a16fb2c44" providerId="AD" clId="Web-{D9DC3AB2-BC2D-C0EC-1C55-AC186CE9943A}" dt="2022-10-21T20:12:04.655" v="205"/>
          <ac:picMkLst>
            <pc:docMk/>
            <pc:sldMk cId="351423446" sldId="4080"/>
            <ac:picMk id="10" creationId="{4A4AF5D8-E523-DC7C-F1D5-020F5428F36E}"/>
          </ac:picMkLst>
        </pc:picChg>
        <pc:picChg chg="add mod ord">
          <ac:chgData name="Christopher Ryan" userId="S::cryan@frontlineed.com::d888bd1c-0cf4-4bfe-85e2-af9a16fb2c44" providerId="AD" clId="Web-{D9DC3AB2-BC2D-C0EC-1C55-AC186CE9943A}" dt="2022-10-21T20:16:57.021" v="239" actId="1076"/>
          <ac:picMkLst>
            <pc:docMk/>
            <pc:sldMk cId="351423446" sldId="4080"/>
            <ac:picMk id="13" creationId="{C5E07F93-F20F-41EB-7B60-1A95EBCE25DA}"/>
          </ac:picMkLst>
        </pc:picChg>
      </pc:sldChg>
      <pc:sldChg chg="delSp modSp add">
        <pc:chgData name="Christopher Ryan" userId="S::cryan@frontlineed.com::d888bd1c-0cf4-4bfe-85e2-af9a16fb2c44" providerId="AD" clId="Web-{D9DC3AB2-BC2D-C0EC-1C55-AC186CE9943A}" dt="2022-10-21T19:49:34.137" v="61"/>
        <pc:sldMkLst>
          <pc:docMk/>
          <pc:sldMk cId="448790081" sldId="4082"/>
        </pc:sldMkLst>
        <pc:spChg chg="del">
          <ac:chgData name="Christopher Ryan" userId="S::cryan@frontlineed.com::d888bd1c-0cf4-4bfe-85e2-af9a16fb2c44" providerId="AD" clId="Web-{D9DC3AB2-BC2D-C0EC-1C55-AC186CE9943A}" dt="2022-10-21T19:49:34.137" v="61"/>
          <ac:spMkLst>
            <pc:docMk/>
            <pc:sldMk cId="448790081" sldId="4082"/>
            <ac:spMk id="3" creationId="{37713CE4-B34A-2AF2-6C59-C72F0B54A372}"/>
          </ac:spMkLst>
        </pc:spChg>
        <pc:spChg chg="mod">
          <ac:chgData name="Christopher Ryan" userId="S::cryan@frontlineed.com::d888bd1c-0cf4-4bfe-85e2-af9a16fb2c44" providerId="AD" clId="Web-{D9DC3AB2-BC2D-C0EC-1C55-AC186CE9943A}" dt="2022-10-21T19:49:26.746" v="60" actId="1076"/>
          <ac:spMkLst>
            <pc:docMk/>
            <pc:sldMk cId="448790081" sldId="4082"/>
            <ac:spMk id="15" creationId="{B7542163-0A2D-850F-48B7-09EC0B84EB09}"/>
          </ac:spMkLst>
        </pc:spChg>
      </pc:sldChg>
      <pc:sldChg chg="modSp add addAnim delAnim modAnim">
        <pc:chgData name="Christopher Ryan" userId="S::cryan@frontlineed.com::d888bd1c-0cf4-4bfe-85e2-af9a16fb2c44" providerId="AD" clId="Web-{D9DC3AB2-BC2D-C0EC-1C55-AC186CE9943A}" dt="2022-10-21T19:51:08.171" v="132" actId="20577"/>
        <pc:sldMkLst>
          <pc:docMk/>
          <pc:sldMk cId="2063986804" sldId="4083"/>
        </pc:sldMkLst>
        <pc:spChg chg="mod">
          <ac:chgData name="Christopher Ryan" userId="S::cryan@frontlineed.com::d888bd1c-0cf4-4bfe-85e2-af9a16fb2c44" providerId="AD" clId="Web-{D9DC3AB2-BC2D-C0EC-1C55-AC186CE9943A}" dt="2022-10-21T19:51:08.171" v="132" actId="20577"/>
          <ac:spMkLst>
            <pc:docMk/>
            <pc:sldMk cId="2063986804" sldId="4083"/>
            <ac:spMk id="7" creationId="{082A4174-54C3-398B-1ED0-31EA3ADEB7F9}"/>
          </ac:spMkLst>
        </pc:spChg>
      </pc:sldChg>
      <pc:sldChg chg="add del">
        <pc:chgData name="Christopher Ryan" userId="S::cryan@frontlineed.com::d888bd1c-0cf4-4bfe-85e2-af9a16fb2c44" providerId="AD" clId="Web-{D9DC3AB2-BC2D-C0EC-1C55-AC186CE9943A}" dt="2022-10-21T20:05:36.880" v="152"/>
        <pc:sldMkLst>
          <pc:docMk/>
          <pc:sldMk cId="2626724331" sldId="4084"/>
        </pc:sldMkLst>
      </pc:sldChg>
      <pc:sldChg chg="add del">
        <pc:chgData name="Christopher Ryan" userId="S::cryan@frontlineed.com::d888bd1c-0cf4-4bfe-85e2-af9a16fb2c44" providerId="AD" clId="Web-{D9DC3AB2-BC2D-C0EC-1C55-AC186CE9943A}" dt="2022-10-21T20:05:36.880" v="151"/>
        <pc:sldMkLst>
          <pc:docMk/>
          <pc:sldMk cId="1466697143" sldId="4085"/>
        </pc:sldMkLst>
      </pc:sldChg>
      <pc:sldMasterChg chg="add addSldLayout">
        <pc:chgData name="Christopher Ryan" userId="S::cryan@frontlineed.com::d888bd1c-0cf4-4bfe-85e2-af9a16fb2c44" providerId="AD" clId="Web-{D9DC3AB2-BC2D-C0EC-1C55-AC186CE9943A}" dt="2022-10-21T19:42:34.330" v="0"/>
        <pc:sldMasterMkLst>
          <pc:docMk/>
          <pc:sldMasterMk cId="2379111993" sldId="2147484114"/>
        </pc:sldMasterMkLst>
        <pc:sldLayoutChg chg="add">
          <pc:chgData name="Christopher Ryan" userId="S::cryan@frontlineed.com::d888bd1c-0cf4-4bfe-85e2-af9a16fb2c44" providerId="AD" clId="Web-{D9DC3AB2-BC2D-C0EC-1C55-AC186CE9943A}" dt="2022-10-21T19:42:34.330" v="0"/>
          <pc:sldLayoutMkLst>
            <pc:docMk/>
            <pc:sldMasterMk cId="2379111993" sldId="2147484114"/>
            <pc:sldLayoutMk cId="869154706" sldId="2147484115"/>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954604668" sldId="2147484116"/>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367239867" sldId="2147484117"/>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421609545" sldId="2147484118"/>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864624691" sldId="2147484119"/>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786155515" sldId="2147484120"/>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2296282479" sldId="2147484121"/>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958539162" sldId="2147484122"/>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93098255" sldId="2147484123"/>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578464700" sldId="2147484124"/>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14079202" sldId="2147484125"/>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450301049" sldId="2147484126"/>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323146602" sldId="2147484127"/>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095020036" sldId="2147484128"/>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948860157" sldId="2147484129"/>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2551066487" sldId="2147484130"/>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132753882" sldId="2147484131"/>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753304011" sldId="2147484132"/>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167771623" sldId="2147484133"/>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139519934" sldId="2147484134"/>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2218981151" sldId="2147484135"/>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911012957" sldId="2147484136"/>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297742593" sldId="2147484137"/>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4002237871" sldId="2147484138"/>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2694196224" sldId="2147484139"/>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299244590" sldId="2147484140"/>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877948682" sldId="2147484141"/>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2050201232" sldId="2147484142"/>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525706820" sldId="2147484143"/>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540072028" sldId="2147484144"/>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732169110" sldId="2147484145"/>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536453379" sldId="2147484146"/>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924886489" sldId="2147484147"/>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241026830" sldId="2147484148"/>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651513021" sldId="2147484149"/>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1205262320" sldId="2147484150"/>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2851981164" sldId="2147484151"/>
          </pc:sldLayoutMkLst>
        </pc:sldLayoutChg>
        <pc:sldLayoutChg chg="add">
          <pc:chgData name="Christopher Ryan" userId="S::cryan@frontlineed.com::d888bd1c-0cf4-4bfe-85e2-af9a16fb2c44" providerId="AD" clId="Web-{D9DC3AB2-BC2D-C0EC-1C55-AC186CE9943A}" dt="2022-10-21T19:42:34.330" v="0"/>
          <pc:sldLayoutMkLst>
            <pc:docMk/>
            <pc:sldMasterMk cId="2379111993" sldId="2147484114"/>
            <pc:sldLayoutMk cId="3952031321" sldId="2147484152"/>
          </pc:sldLayoutMkLst>
        </pc:sldLayoutChg>
      </pc:sldMasterChg>
    </pc:docChg>
  </pc:docChgLst>
  <pc:docChgLst>
    <pc:chgData name="Christopher Ryan" userId="S::cryan@frontlineed.com::d888bd1c-0cf4-4bfe-85e2-af9a16fb2c44" providerId="AD" clId="Web-{9EC534AE-B704-8A3B-7897-C0AB00D1F557}"/>
    <pc:docChg chg="delSld modSection">
      <pc:chgData name="Christopher Ryan" userId="S::cryan@frontlineed.com::d888bd1c-0cf4-4bfe-85e2-af9a16fb2c44" providerId="AD" clId="Web-{9EC534AE-B704-8A3B-7897-C0AB00D1F557}" dt="2022-10-28T13:57:59.261" v="0"/>
      <pc:docMkLst>
        <pc:docMk/>
      </pc:docMkLst>
      <pc:sldChg chg="del">
        <pc:chgData name="Christopher Ryan" userId="S::cryan@frontlineed.com::d888bd1c-0cf4-4bfe-85e2-af9a16fb2c44" providerId="AD" clId="Web-{9EC534AE-B704-8A3B-7897-C0AB00D1F557}" dt="2022-10-28T13:57:59.261" v="0"/>
        <pc:sldMkLst>
          <pc:docMk/>
          <pc:sldMk cId="3289151590" sldId="4086"/>
        </pc:sldMkLst>
      </pc:sldChg>
    </pc:docChg>
  </pc:docChgLst>
  <pc:docChgLst>
    <pc:chgData name="CyLynn Braswell" userId="S::cbraswell@frontlineed.com::79e00a99-7b28-4fed-8cb5-5427839bfac6" providerId="AD" clId="Web-{22B1DD3A-40C2-3778-9656-571B4201B4FE}"/>
    <pc:docChg chg="modSld">
      <pc:chgData name="CyLynn Braswell" userId="S::cbraswell@frontlineed.com::79e00a99-7b28-4fed-8cb5-5427839bfac6" providerId="AD" clId="Web-{22B1DD3A-40C2-3778-9656-571B4201B4FE}" dt="2022-10-25T13:41:43.026" v="11"/>
      <pc:docMkLst>
        <pc:docMk/>
      </pc:docMkLst>
      <pc:sldChg chg="delSp">
        <pc:chgData name="CyLynn Braswell" userId="S::cbraswell@frontlineed.com::79e00a99-7b28-4fed-8cb5-5427839bfac6" providerId="AD" clId="Web-{22B1DD3A-40C2-3778-9656-571B4201B4FE}" dt="2022-10-25T13:41:43.026" v="11"/>
        <pc:sldMkLst>
          <pc:docMk/>
          <pc:sldMk cId="203821234" sldId="3861"/>
        </pc:sldMkLst>
        <pc:spChg chg="del">
          <ac:chgData name="CyLynn Braswell" userId="S::cbraswell@frontlineed.com::79e00a99-7b28-4fed-8cb5-5427839bfac6" providerId="AD" clId="Web-{22B1DD3A-40C2-3778-9656-571B4201B4FE}" dt="2022-10-25T13:41:43.026" v="11"/>
          <ac:spMkLst>
            <pc:docMk/>
            <pc:sldMk cId="203821234" sldId="3861"/>
            <ac:spMk id="6" creationId="{1398C0A1-C111-4EC5-B0D6-008D796ED3F7}"/>
          </ac:spMkLst>
        </pc:spChg>
      </pc:sldChg>
      <pc:sldChg chg="modSp">
        <pc:chgData name="CyLynn Braswell" userId="S::cbraswell@frontlineed.com::79e00a99-7b28-4fed-8cb5-5427839bfac6" providerId="AD" clId="Web-{22B1DD3A-40C2-3778-9656-571B4201B4FE}" dt="2022-10-25T13:39:02.303" v="4" actId="14100"/>
        <pc:sldMkLst>
          <pc:docMk/>
          <pc:sldMk cId="778305737" sldId="3974"/>
        </pc:sldMkLst>
        <pc:picChg chg="mod">
          <ac:chgData name="CyLynn Braswell" userId="S::cbraswell@frontlineed.com::79e00a99-7b28-4fed-8cb5-5427839bfac6" providerId="AD" clId="Web-{22B1DD3A-40C2-3778-9656-571B4201B4FE}" dt="2022-10-25T13:39:02.303" v="4" actId="14100"/>
          <ac:picMkLst>
            <pc:docMk/>
            <pc:sldMk cId="778305737" sldId="3974"/>
            <ac:picMk id="7" creationId="{1A2B90F0-5BA3-444D-9ED8-E88550F69F90}"/>
          </ac:picMkLst>
        </pc:picChg>
      </pc:sldChg>
      <pc:sldChg chg="modSp">
        <pc:chgData name="CyLynn Braswell" userId="S::cbraswell@frontlineed.com::79e00a99-7b28-4fed-8cb5-5427839bfac6" providerId="AD" clId="Web-{22B1DD3A-40C2-3778-9656-571B4201B4FE}" dt="2022-10-25T13:40:08.883" v="10"/>
        <pc:sldMkLst>
          <pc:docMk/>
          <pc:sldMk cId="2063986804" sldId="4083"/>
        </pc:sldMkLst>
        <pc:picChg chg="mod">
          <ac:chgData name="CyLynn Braswell" userId="S::cbraswell@frontlineed.com::79e00a99-7b28-4fed-8cb5-5427839bfac6" providerId="AD" clId="Web-{22B1DD3A-40C2-3778-9656-571B4201B4FE}" dt="2022-10-25T13:40:08.883" v="10"/>
          <ac:picMkLst>
            <pc:docMk/>
            <pc:sldMk cId="2063986804" sldId="4083"/>
            <ac:picMk id="2" creationId="{90B0D0CB-7825-36D8-F318-C7755E464A0A}"/>
          </ac:picMkLst>
        </pc:picChg>
      </pc:sldChg>
      <pc:sldChg chg="modSp">
        <pc:chgData name="CyLynn Braswell" userId="S::cbraswell@frontlineed.com::79e00a99-7b28-4fed-8cb5-5427839bfac6" providerId="AD" clId="Web-{22B1DD3A-40C2-3778-9656-571B4201B4FE}" dt="2022-10-25T13:38:36.068" v="2" actId="14100"/>
        <pc:sldMkLst>
          <pc:docMk/>
          <pc:sldMk cId="1213659915" sldId="4085"/>
        </pc:sldMkLst>
        <pc:picChg chg="mod">
          <ac:chgData name="CyLynn Braswell" userId="S::cbraswell@frontlineed.com::79e00a99-7b28-4fed-8cb5-5427839bfac6" providerId="AD" clId="Web-{22B1DD3A-40C2-3778-9656-571B4201B4FE}" dt="2022-10-25T13:38:36.068" v="2" actId="14100"/>
          <ac:picMkLst>
            <pc:docMk/>
            <pc:sldMk cId="1213659915" sldId="4085"/>
            <ac:picMk id="7" creationId="{DA203742-2A46-3D90-E4A3-A53BC75BE1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1BDC5-A646-40B7-A6AB-721EC52B04CF}"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7E193-0CFB-45B7-BA85-EE04B110F654}" type="slidenum">
              <a:rPr lang="en-US" smtClean="0"/>
              <a:t>‹#›</a:t>
            </a:fld>
            <a:endParaRPr lang="en-US"/>
          </a:p>
        </p:txBody>
      </p:sp>
    </p:spTree>
    <p:extLst>
      <p:ext uri="{BB962C8B-B14F-4D97-AF65-F5344CB8AC3E}">
        <p14:creationId xmlns:p14="http://schemas.microsoft.com/office/powerpoint/2010/main" val="181198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7E193-0CFB-45B7-BA85-EE04B110F654}" type="slidenum">
              <a:rPr lang="en-US" smtClean="0"/>
              <a:t>1</a:t>
            </a:fld>
            <a:endParaRPr lang="en-US"/>
          </a:p>
        </p:txBody>
      </p:sp>
    </p:spTree>
    <p:extLst>
      <p:ext uri="{BB962C8B-B14F-4D97-AF65-F5344CB8AC3E}">
        <p14:creationId xmlns:p14="http://schemas.microsoft.com/office/powerpoint/2010/main" val="142017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can Frontline help you achieve greater efficiency, productivity and performance?</a:t>
            </a:r>
          </a:p>
          <a:p>
            <a:endParaRPr lang="en-US"/>
          </a:p>
          <a:p>
            <a:r>
              <a:rPr lang="en-US"/>
              <a:t>We bring solutions for Human Capital Management, Business Operations Management and Student Management into a connected platform. Everything we offer is purpose-built for K-12 to optimize the growth of your people and the management of your processes.</a:t>
            </a:r>
          </a:p>
        </p:txBody>
      </p:sp>
      <p:sp>
        <p:nvSpPr>
          <p:cNvPr id="4" name="Slide Number Placeholder 3"/>
          <p:cNvSpPr>
            <a:spLocks noGrp="1"/>
          </p:cNvSpPr>
          <p:nvPr>
            <p:ph type="sldNum" sz="quarter" idx="5"/>
          </p:nvPr>
        </p:nvSpPr>
        <p:spPr/>
        <p:txBody>
          <a:bodyPr/>
          <a:lstStyle/>
          <a:p>
            <a:fld id="{3337E193-0CFB-45B7-BA85-EE04B110F654}" type="slidenum">
              <a:rPr lang="en-US" smtClean="0"/>
              <a:t>3</a:t>
            </a:fld>
            <a:endParaRPr lang="en-US"/>
          </a:p>
        </p:txBody>
      </p:sp>
    </p:spTree>
    <p:extLst>
      <p:ext uri="{BB962C8B-B14F-4D97-AF65-F5344CB8AC3E}">
        <p14:creationId xmlns:p14="http://schemas.microsoft.com/office/powerpoint/2010/main" val="374175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Why </a:t>
            </a:r>
          </a:p>
        </p:txBody>
      </p:sp>
      <p:sp>
        <p:nvSpPr>
          <p:cNvPr id="4" name="Slide Number Placeholder 3"/>
          <p:cNvSpPr>
            <a:spLocks noGrp="1"/>
          </p:cNvSpPr>
          <p:nvPr>
            <p:ph type="sldNum" sz="quarter" idx="5"/>
          </p:nvPr>
        </p:nvSpPr>
        <p:spPr/>
        <p:txBody>
          <a:bodyPr/>
          <a:lstStyle/>
          <a:p>
            <a:fld id="{3337E193-0CFB-45B7-BA85-EE04B110F654}" type="slidenum">
              <a:rPr lang="en-US" smtClean="0"/>
              <a:t>4</a:t>
            </a:fld>
            <a:endParaRPr lang="en-US"/>
          </a:p>
        </p:txBody>
      </p:sp>
    </p:spTree>
    <p:extLst>
      <p:ext uri="{BB962C8B-B14F-4D97-AF65-F5344CB8AC3E}">
        <p14:creationId xmlns:p14="http://schemas.microsoft.com/office/powerpoint/2010/main" val="104925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7E193-0CFB-45B7-BA85-EE04B110F654}" type="slidenum">
              <a:rPr lang="en-US" smtClean="0"/>
              <a:t>7</a:t>
            </a:fld>
            <a:endParaRPr lang="en-US"/>
          </a:p>
        </p:txBody>
      </p:sp>
    </p:spTree>
    <p:extLst>
      <p:ext uri="{BB962C8B-B14F-4D97-AF65-F5344CB8AC3E}">
        <p14:creationId xmlns:p14="http://schemas.microsoft.com/office/powerpoint/2010/main" val="329322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86915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DD6BFF5E-019F-204D-A5B0-3AA21C8B1455}"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5784647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6CA7F-EA77-E84C-A968-539FEE8004F7}"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7612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66458-AFCC-9B4A-87C6-DA111A8D8433}"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6023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A7E3C-8CBC-3D43-A633-38DACDFF54A5}"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3B4F5-0DD1-084E-A088-3F0FB15FF1B9}"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67390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a:t>Text Two Columns Header</a:t>
            </a:r>
            <a:br>
              <a:rPr lang="en-US"/>
            </a:br>
            <a:r>
              <a:rPr lang="en-US"/>
              <a:t>Second Line Optional</a:t>
            </a:r>
          </a:p>
        </p:txBody>
      </p:sp>
      <p:sp>
        <p:nvSpPr>
          <p:cNvPr id="5" name="Date Placeholder 4"/>
          <p:cNvSpPr>
            <a:spLocks noGrp="1"/>
          </p:cNvSpPr>
          <p:nvPr>
            <p:ph type="dt" sz="half" idx="10"/>
          </p:nvPr>
        </p:nvSpPr>
        <p:spPr/>
        <p:txBody>
          <a:bodyPr/>
          <a:lstStyle/>
          <a:p>
            <a:fld id="{6CFDF7FA-5ADF-094E-8821-7789B776286C}"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145471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77BBFA36-AA75-4741-AEDF-258656C4840E}"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a:t>Text Two Columns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124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580A8904-6FB7-054C-A87C-FEFFE9154516}"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31419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09525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674" cy="6858000"/>
          </a:xfrm>
          <a:prstGeom prst="rect">
            <a:avLst/>
          </a:prstGeom>
        </p:spPr>
      </p:pic>
      <p:sp>
        <p:nvSpPr>
          <p:cNvPr id="5" name="Date Placeholder 4"/>
          <p:cNvSpPr>
            <a:spLocks noGrp="1"/>
          </p:cNvSpPr>
          <p:nvPr>
            <p:ph type="dt" sz="half" idx="10"/>
          </p:nvPr>
        </p:nvSpPr>
        <p:spPr/>
        <p:txBody>
          <a:bodyPr/>
          <a:lstStyle/>
          <a:p>
            <a:fld id="{C7ABCD18-B216-6640-9143-84639EE7A858}"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628066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a:t>Lorem ipsum dolor sit </a:t>
            </a:r>
            <a:r>
              <a:rPr lang="en-US" err="1"/>
              <a:t>amet</a:t>
            </a:r>
            <a:r>
              <a:rPr lang="en-US"/>
              <a:t>, </a:t>
            </a:r>
            <a:r>
              <a:rPr lang="en-US" err="1"/>
              <a:t>nam</a:t>
            </a:r>
            <a:r>
              <a:rPr lang="en-US"/>
              <a:t> </a:t>
            </a:r>
            <a:r>
              <a:rPr lang="en-US" err="1"/>
              <a:t>urbanitas</a:t>
            </a:r>
            <a:r>
              <a:rPr lang="en-US"/>
              <a:t> </a:t>
            </a:r>
            <a:r>
              <a:rPr lang="en-US" err="1"/>
              <a:t>honestatis</a:t>
            </a:r>
            <a:r>
              <a:rPr lang="en-US"/>
              <a:t> </a:t>
            </a:r>
            <a:r>
              <a:rPr lang="en-US" err="1"/>
              <a:t>ut.</a:t>
            </a:r>
            <a:r>
              <a:rPr lang="en-US"/>
              <a:t> 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r>
              <a:rPr lang="en-US"/>
              <a:t>.</a:t>
            </a:r>
          </a:p>
        </p:txBody>
      </p:sp>
      <p:sp>
        <p:nvSpPr>
          <p:cNvPr id="7" name="Date Placeholder 6"/>
          <p:cNvSpPr>
            <a:spLocks noGrp="1"/>
          </p:cNvSpPr>
          <p:nvPr>
            <p:ph type="dt" sz="half" idx="10"/>
          </p:nvPr>
        </p:nvSpPr>
        <p:spPr/>
        <p:txBody>
          <a:bodyPr/>
          <a:lstStyle/>
          <a:p>
            <a:fld id="{A9B31F21-B4C5-0140-B2E4-EC492848108E}" type="datetime4">
              <a:rPr lang="en-US" smtClean="0"/>
              <a:t>October 28, 2022</a:t>
            </a:fld>
            <a:endParaRPr lang="en-US"/>
          </a:p>
        </p:txBody>
      </p:sp>
      <p:sp>
        <p:nvSpPr>
          <p:cNvPr id="8" name="Footer Placeholder 7"/>
          <p:cNvSpPr>
            <a:spLocks noGrp="1"/>
          </p:cNvSpPr>
          <p:nvPr>
            <p:ph type="ftr" sz="quarter" idx="11"/>
          </p:nvPr>
        </p:nvSpPr>
        <p:spPr/>
        <p:txBody>
          <a:bodyPr/>
          <a:lstStyle/>
          <a:p>
            <a:r>
              <a:rPr lang="en-US"/>
              <a:t>©2021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a:t>
            </a:r>
            <a:r>
              <a:rPr lang="en-US" err="1"/>
              <a:t>Lastname</a:t>
            </a:r>
            <a:r>
              <a:rPr lang="en-US"/>
              <a:t>  |  Position Title</a:t>
            </a:r>
            <a:br>
              <a:rPr lang="en-US"/>
            </a:br>
            <a:r>
              <a:rPr lang="en-US"/>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FB1AEBF0-9DFC-7140-94B7-A99096366757}" type="datetime4">
              <a:rPr lang="en-US" smtClean="0"/>
              <a:t>October 28, 2022</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©2021 Frontline Education Confidential &amp; Proprietary</a:t>
            </a:r>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endParaRPr lang="en-US"/>
          </a:p>
          <a:p>
            <a:pPr lvl="0"/>
            <a:r>
              <a:rPr lang="en-US"/>
              <a:t>Section Title Two</a:t>
            </a:r>
          </a:p>
          <a:p>
            <a:pPr lvl="1"/>
            <a:endParaRPr lang="en-US"/>
          </a:p>
          <a:p>
            <a:pPr lvl="0"/>
            <a:r>
              <a:rPr lang="en-US"/>
              <a:t>Section Title Three</a:t>
            </a:r>
          </a:p>
          <a:p>
            <a:pPr lvl="1"/>
            <a:endParaRPr lang="en-US"/>
          </a:p>
          <a:p>
            <a:pPr lvl="0"/>
            <a:r>
              <a:rPr lang="en-US"/>
              <a:t>Section Title Four</a:t>
            </a:r>
          </a:p>
          <a:p>
            <a:pPr lvl="1"/>
            <a:endParaRPr lang="en-US"/>
          </a:p>
          <a:p>
            <a:pPr lvl="0"/>
            <a:r>
              <a:rPr lang="en-US"/>
              <a:t>Section Title Five</a:t>
            </a:r>
          </a:p>
          <a:p>
            <a:pPr lvl="0"/>
            <a:endParaRPr lang="en-US"/>
          </a:p>
          <a:p>
            <a:pPr lvl="0"/>
            <a:r>
              <a:rPr lang="en-US"/>
              <a:t>Section Title Six</a:t>
            </a:r>
          </a:p>
          <a:p>
            <a:pPr lvl="1"/>
            <a:endParaRPr lang="en-US"/>
          </a:p>
          <a:p>
            <a:pPr lvl="0"/>
            <a:r>
              <a:rPr lang="en-US"/>
              <a:t>Section Title Seven</a:t>
            </a:r>
          </a:p>
          <a:p>
            <a:pPr lvl="1"/>
            <a:endParaRPr lang="en-US"/>
          </a:p>
          <a:p>
            <a:pPr lvl="0"/>
            <a:r>
              <a:rPr lang="en-US"/>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140792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Rectangle 11"/>
          <p:cNvSpPr/>
          <p:nvPr userDrawn="1"/>
        </p:nvSpPr>
        <p:spPr>
          <a:xfrm>
            <a:off x="8209280" y="0"/>
            <a:ext cx="39827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82092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ACC3D2E8-B6E5-7545-9A90-9046A11C0E77}" type="datetime4">
              <a:rPr lang="en-US" smtClean="0"/>
              <a:t>October 28, 2022</a:t>
            </a:fld>
            <a:endParaRPr lang="en-US"/>
          </a:p>
        </p:txBody>
      </p:sp>
      <p:sp>
        <p:nvSpPr>
          <p:cNvPr id="6" name="Footer Placeholder 5"/>
          <p:cNvSpPr>
            <a:spLocks noGrp="1"/>
          </p:cNvSpPr>
          <p:nvPr>
            <p:ph type="ftr" sz="quarter" idx="11"/>
          </p:nvPr>
        </p:nvSpPr>
        <p:spPr/>
        <p:txBody>
          <a:bodyPr/>
          <a:lstStyle>
            <a:lvl1pPr>
              <a:defRPr>
                <a:solidFill>
                  <a:schemeClr val="accent2">
                    <a:lumMod val="50000"/>
                  </a:schemeClr>
                </a:solidFill>
              </a:defRPr>
            </a:lvl1pPr>
          </a:lstStyle>
          <a:p>
            <a:r>
              <a:rPr lang="en-US"/>
              <a:t>©2021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
        <p:nvSpPr>
          <p:cNvPr id="8" name="Title 1"/>
          <p:cNvSpPr>
            <a:spLocks noGrp="1"/>
          </p:cNvSpPr>
          <p:nvPr>
            <p:ph type="title" hasCustomPrompt="1"/>
          </p:nvPr>
        </p:nvSpPr>
        <p:spPr>
          <a:xfrm>
            <a:off x="731520" y="1656080"/>
            <a:ext cx="6858000" cy="4175761"/>
          </a:xfrm>
          <a:noFill/>
        </p:spPr>
        <p:txBody>
          <a:bodyPr anchor="b"/>
          <a:lstStyle>
            <a:lvl1pPr>
              <a:lnSpc>
                <a:spcPct val="100000"/>
              </a:lnSpc>
              <a:spcBef>
                <a:spcPts val="0"/>
              </a:spcBef>
              <a:defRPr sz="8000" b="1" i="0" baseline="0">
                <a:solidFill>
                  <a:schemeClr val="bg2"/>
                </a:solidFill>
                <a:latin typeface="Lato Black" charset="0"/>
                <a:ea typeface="Lato Black" charset="0"/>
                <a:cs typeface="Lato Black" charset="0"/>
              </a:defRPr>
            </a:lvl1pPr>
          </a:lstStyle>
          <a:p>
            <a:r>
              <a:rPr lang="en-US"/>
              <a:t>HEADLINE</a:t>
            </a:r>
          </a:p>
        </p:txBody>
      </p:sp>
      <p:cxnSp>
        <p:nvCxnSpPr>
          <p:cNvPr id="4" name="Straight Connector 3"/>
          <p:cNvCxnSpPr/>
          <p:nvPr userDrawn="1"/>
        </p:nvCxnSpPr>
        <p:spPr>
          <a:xfrm>
            <a:off x="8763000" y="1270000"/>
            <a:ext cx="2654299"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3" hasCustomPrompt="1"/>
          </p:nvPr>
        </p:nvSpPr>
        <p:spPr>
          <a:xfrm>
            <a:off x="8762999" y="791931"/>
            <a:ext cx="2870201" cy="589829"/>
          </a:xfrm>
        </p:spPr>
        <p:txBody>
          <a:bodyPr numCol="1" spcCol="182880"/>
          <a:lstStyle>
            <a:lvl1pPr marL="0" indent="0">
              <a:lnSpc>
                <a:spcPct val="100000"/>
              </a:lnSpc>
              <a:buNone/>
              <a:defRPr sz="3400" b="1">
                <a:solidFill>
                  <a:schemeClr val="accent2"/>
                </a:solidFill>
                <a:latin typeface="Karbon Slab Stencil Bold" charset="0"/>
                <a:ea typeface="Karbon Slab Stencil Bold" charset="0"/>
                <a:cs typeface="Karbon Slab Stencil Bold" charset="0"/>
              </a:defRPr>
            </a:lvl1pPr>
            <a:lvl2pPr marL="457200" marR="0" indent="0" algn="l" defTabSz="914400" rtl="0" eaLnBrk="1" fontAlgn="auto" latinLnBrk="0" hangingPunct="1">
              <a:lnSpc>
                <a:spcPct val="100000"/>
              </a:lnSpc>
              <a:spcBef>
                <a:spcPts val="500"/>
              </a:spcBef>
              <a:spcAft>
                <a:spcPts val="0"/>
              </a:spcAft>
              <a:buClrTx/>
              <a:buSzTx/>
              <a:buFont typeface="Lato" panose="020F0502020204030203" pitchFamily="34" charset="0"/>
              <a:buNone/>
              <a:tabLst/>
              <a:defRPr sz="3400" b="1">
                <a:solidFill>
                  <a:schemeClr val="accent2"/>
                </a:solidFill>
                <a:latin typeface="Karbon Slab Stencil Bold" charset="0"/>
                <a:ea typeface="Karbon Slab Stencil Bold" charset="0"/>
                <a:cs typeface="Karbon Slab Stencil Bold" charset="0"/>
              </a:defRPr>
            </a:lvl2pPr>
          </a:lstStyle>
          <a:p>
            <a:pPr lvl="0"/>
            <a:r>
              <a:rPr lang="en-US"/>
              <a:t>Goals Touched</a:t>
            </a:r>
          </a:p>
        </p:txBody>
      </p:sp>
      <p:sp>
        <p:nvSpPr>
          <p:cNvPr id="18" name="Content Placeholder 2"/>
          <p:cNvSpPr>
            <a:spLocks noGrp="1"/>
          </p:cNvSpPr>
          <p:nvPr>
            <p:ph idx="1" hasCustomPrompt="1"/>
          </p:nvPr>
        </p:nvSpPr>
        <p:spPr>
          <a:xfrm>
            <a:off x="8762998" y="1553931"/>
            <a:ext cx="2870201" cy="4572549"/>
          </a:xfrm>
        </p:spPr>
        <p:txBody>
          <a:bodyPr/>
          <a:lstStyle>
            <a:lvl1pPr>
              <a:defRPr sz="2000" b="0" i="0">
                <a:solidFill>
                  <a:schemeClr val="accent2"/>
                </a:solidFill>
                <a:latin typeface="Lato" charset="0"/>
                <a:ea typeface="Lato" charset="0"/>
                <a:cs typeface="Lato"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Goal</a:t>
            </a:r>
          </a:p>
        </p:txBody>
      </p:sp>
    </p:spTree>
    <p:extLst>
      <p:ext uri="{BB962C8B-B14F-4D97-AF65-F5344CB8AC3E}">
        <p14:creationId xmlns:p14="http://schemas.microsoft.com/office/powerpoint/2010/main" val="5302719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accent2">
                    <a:lumMod val="90000"/>
                  </a:schemeClr>
                </a:solidFill>
              </a:defRPr>
            </a:lvl1pPr>
          </a:lstStyle>
          <a:p>
            <a:fld id="{3CB8D5DC-0B3D-E848-8A75-4FB314215742}" type="datetime4">
              <a:rPr lang="en-US" smtClean="0"/>
              <a:t>October 28, 2022</a:t>
            </a:fld>
            <a:endParaRPr lang="en-US"/>
          </a:p>
        </p:txBody>
      </p:sp>
      <p:sp>
        <p:nvSpPr>
          <p:cNvPr id="6" name="Footer Placeholder 5"/>
          <p:cNvSpPr>
            <a:spLocks noGrp="1"/>
          </p:cNvSpPr>
          <p:nvPr>
            <p:ph type="ftr" sz="quarter" idx="11"/>
          </p:nvPr>
        </p:nvSpPr>
        <p:spPr/>
        <p:txBody>
          <a:bodyPr/>
          <a:lstStyle>
            <a:lvl1pPr>
              <a:defRPr>
                <a:solidFill>
                  <a:schemeClr val="accent2">
                    <a:lumMod val="90000"/>
                  </a:schemeClr>
                </a:solidFill>
              </a:defRPr>
            </a:lvl1pPr>
          </a:lstStyle>
          <a:p>
            <a:r>
              <a:rPr lang="en-US"/>
              <a:t>©2021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
        <p:nvSpPr>
          <p:cNvPr id="8" name="Title 1"/>
          <p:cNvSpPr>
            <a:spLocks noGrp="1"/>
          </p:cNvSpPr>
          <p:nvPr>
            <p:ph type="title" hasCustomPrompt="1"/>
          </p:nvPr>
        </p:nvSpPr>
        <p:spPr>
          <a:xfrm>
            <a:off x="731520" y="1747520"/>
            <a:ext cx="6858000" cy="4175761"/>
          </a:xfrm>
          <a:noFill/>
        </p:spPr>
        <p:txBody>
          <a:bodyPr anchor="b"/>
          <a:lstStyle>
            <a:lvl1pPr>
              <a:lnSpc>
                <a:spcPct val="100000"/>
              </a:lnSpc>
              <a:spcBef>
                <a:spcPts val="0"/>
              </a:spcBef>
              <a:defRPr sz="8000" b="1" i="0" baseline="0">
                <a:solidFill>
                  <a:schemeClr val="bg2"/>
                </a:solidFill>
                <a:latin typeface="Lato Black" charset="0"/>
                <a:ea typeface="Lato Black" charset="0"/>
                <a:cs typeface="Lato Black" charset="0"/>
              </a:defRPr>
            </a:lvl1pPr>
          </a:lstStyle>
          <a:p>
            <a:r>
              <a:rPr lang="en-US"/>
              <a:t>HEADLINE</a:t>
            </a:r>
          </a:p>
        </p:txBody>
      </p:sp>
      <p:sp>
        <p:nvSpPr>
          <p:cNvPr id="9" name="Title 1"/>
          <p:cNvSpPr txBox="1">
            <a:spLocks/>
          </p:cNvSpPr>
          <p:nvPr userDrawn="1"/>
        </p:nvSpPr>
        <p:spPr>
          <a:xfrm>
            <a:off x="8763000" y="619211"/>
            <a:ext cx="2654299" cy="498389"/>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6000" b="1" i="0" kern="1200" baseline="0">
                <a:solidFill>
                  <a:srgbClr val="7A4183"/>
                </a:solidFill>
                <a:latin typeface="Lato Black" charset="0"/>
                <a:ea typeface="Lato Black" charset="0"/>
                <a:cs typeface="Lato Black" charset="0"/>
              </a:defRPr>
            </a:lvl1pPr>
          </a:lstStyle>
          <a:p>
            <a:r>
              <a:rPr lang="en-US" sz="3400" b="1">
                <a:solidFill>
                  <a:schemeClr val="accent2"/>
                </a:solidFill>
                <a:latin typeface="Karbon Slab Stencil Bold" charset="0"/>
                <a:ea typeface="Karbon Slab Stencil Bold" charset="0"/>
                <a:cs typeface="Karbon Slab Stencil Bold" charset="0"/>
              </a:rPr>
              <a:t>Goals Touched</a:t>
            </a:r>
          </a:p>
        </p:txBody>
      </p:sp>
      <p:sp>
        <p:nvSpPr>
          <p:cNvPr id="10" name="Title 1"/>
          <p:cNvSpPr txBox="1">
            <a:spLocks/>
          </p:cNvSpPr>
          <p:nvPr userDrawn="1"/>
        </p:nvSpPr>
        <p:spPr>
          <a:xfrm>
            <a:off x="8763000" y="1401531"/>
            <a:ext cx="2654299" cy="3038389"/>
          </a:xfrm>
          <a:prstGeom prst="rect">
            <a:avLst/>
          </a:prstGeom>
          <a:noFill/>
          <a:ln>
            <a:noFill/>
          </a:ln>
        </p:spPr>
        <p:txBody>
          <a:bodyPr vert="horz" lIns="0" tIns="0" rIns="0" bIns="0" rtlCol="0" anchor="t" anchorCtr="0">
            <a:noAutofit/>
          </a:bodyPr>
          <a:lstStyle>
            <a:lvl1pPr algn="l" defTabSz="914400" rtl="0" eaLnBrk="1" latinLnBrk="0" hangingPunct="1">
              <a:lnSpc>
                <a:spcPct val="100000"/>
              </a:lnSpc>
              <a:spcBef>
                <a:spcPct val="0"/>
              </a:spcBef>
              <a:buNone/>
              <a:defRPr sz="6000" b="1" i="0" kern="1200" baseline="0">
                <a:solidFill>
                  <a:srgbClr val="7A4183"/>
                </a:solidFill>
                <a:latin typeface="Lato Black" charset="0"/>
                <a:ea typeface="Lato Black" charset="0"/>
                <a:cs typeface="Lato Black" charset="0"/>
              </a:defRPr>
            </a:lvl1pPr>
          </a:lstStyle>
          <a:p>
            <a:pPr marL="285750" indent="-285750">
              <a:buFont typeface="Arial" charset="0"/>
              <a:buChar char="•"/>
            </a:pPr>
            <a:r>
              <a:rPr lang="en-US" sz="1800" b="0">
                <a:solidFill>
                  <a:schemeClr val="accent2"/>
                </a:solidFill>
                <a:latin typeface="Lato" charset="0"/>
                <a:ea typeface="Lato" charset="0"/>
                <a:cs typeface="Lato" charset="0"/>
              </a:rPr>
              <a:t>Goal</a:t>
            </a:r>
          </a:p>
        </p:txBody>
      </p:sp>
      <p:cxnSp>
        <p:nvCxnSpPr>
          <p:cNvPr id="4" name="Straight Connector 3"/>
          <p:cNvCxnSpPr/>
          <p:nvPr userDrawn="1"/>
        </p:nvCxnSpPr>
        <p:spPr>
          <a:xfrm>
            <a:off x="8763000" y="1117600"/>
            <a:ext cx="2654299"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5191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10F343-073A-E844-A694-C93EF3529D00}"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inancial Planning and Budget Managment Analytic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a:t>Make financial decisions with the future in mind</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rotWithShape="1">
          <a:blip r:embed="rId3"/>
          <a:srcRect l="2997" r="2330" b="1779"/>
          <a:stretch/>
        </p:blipFill>
        <p:spPr>
          <a:xfrm>
            <a:off x="710214" y="1990381"/>
            <a:ext cx="5859262" cy="4277255"/>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2727413"/>
          </a:xfrm>
          <a:prstGeom prst="rect">
            <a:avLst/>
          </a:prstGeom>
          <a:noFill/>
        </p:spPr>
        <p:txBody>
          <a:bodyPr wrap="square" rtlCol="0">
            <a:spAutoFit/>
          </a:bodyPr>
          <a:lstStyle/>
          <a:p>
            <a:pPr marL="0" indent="0">
              <a:lnSpc>
                <a:spcPct val="150000"/>
              </a:lnSpc>
              <a:buClr>
                <a:schemeClr val="bg2"/>
              </a:buClr>
              <a:buFontTx/>
              <a:buNone/>
            </a:pPr>
            <a:r>
              <a:rPr lang="en-US" sz="1600" b="0" i="0" kern="1200">
                <a:solidFill>
                  <a:schemeClr val="tx1"/>
                </a:solidFill>
                <a:effectLst/>
                <a:latin typeface="Lato Medium" panose="020F0502020204030203" pitchFamily="34" charset="77"/>
                <a:ea typeface="+mn-ea"/>
                <a:cs typeface="+mn-cs"/>
              </a:rPr>
              <a:t>Financial Planning Analytics, </a:t>
            </a:r>
            <a:r>
              <a:rPr lang="en-US" sz="1600" b="0" i="1" kern="1200">
                <a:solidFill>
                  <a:schemeClr val="tx1"/>
                </a:solidFill>
                <a:effectLst/>
                <a:latin typeface="Lato Light" panose="020F0302020204030203" pitchFamily="34" charset="77"/>
                <a:ea typeface="+mn-ea"/>
                <a:cs typeface="+mn-cs"/>
              </a:rPr>
              <a:t>formerly 5Cast</a:t>
            </a:r>
          </a:p>
          <a:p>
            <a:pPr marL="0" indent="0">
              <a:lnSpc>
                <a:spcPct val="150000"/>
              </a:lnSpc>
              <a:buClr>
                <a:schemeClr val="bg2"/>
              </a:buClr>
              <a:buFontTx/>
              <a:buNone/>
            </a:pPr>
            <a:r>
              <a:rPr lang="en-US" sz="1600" b="0" i="0" kern="1200">
                <a:solidFill>
                  <a:schemeClr val="tx1"/>
                </a:solidFill>
                <a:effectLst/>
                <a:latin typeface="Lato Medium" panose="020F0502020204030203" pitchFamily="34" charset="77"/>
                <a:ea typeface="+mn-ea"/>
                <a:cs typeface="+mn-cs"/>
              </a:rPr>
              <a:t>Budget Management Analytics, </a:t>
            </a:r>
            <a:r>
              <a:rPr lang="en-US" sz="1600" b="0" i="1" kern="1200">
                <a:solidFill>
                  <a:schemeClr val="tx1"/>
                </a:solidFill>
                <a:effectLst/>
                <a:latin typeface="Lato Light" panose="020F0302020204030203" pitchFamily="34" charset="77"/>
                <a:ea typeface="+mn-ea"/>
                <a:cs typeface="+mn-cs"/>
              </a:rPr>
              <a:t>formerly 5Cast Plus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Multi-year financial projections and “what-if” scenarios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Historical and projected financial analyses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Intra-year budget performance analyses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Key indicators for year-end budget variances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Current-year monthly cash flow projections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Board-ready monthly reports and visuals</a:t>
            </a:r>
          </a:p>
        </p:txBody>
      </p:sp>
    </p:spTree>
    <p:extLst>
      <p:ext uri="{BB962C8B-B14F-4D97-AF65-F5344CB8AC3E}">
        <p14:creationId xmlns:p14="http://schemas.microsoft.com/office/powerpoint/2010/main" val="13095876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ative  Analytic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a:t>Assess trends and benchmark </a:t>
            </a:r>
            <a:br>
              <a:rPr lang="en-US"/>
            </a:br>
            <a:r>
              <a:rPr lang="en-US"/>
              <a:t>against peers</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82" t="382" r="4148" b="704"/>
          <a:stretch/>
        </p:blipFill>
        <p:spPr>
          <a:xfrm>
            <a:off x="710214" y="1990381"/>
            <a:ext cx="5935516" cy="4230805"/>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2250360"/>
          </a:xfrm>
          <a:prstGeom prst="rect">
            <a:avLst/>
          </a:prstGeom>
          <a:noFill/>
        </p:spPr>
        <p:txBody>
          <a:bodyPr wrap="square" rtlCol="0">
            <a:spAutoFit/>
          </a:bodyPr>
          <a:lstStyle/>
          <a:p>
            <a:pPr marL="0" indent="0">
              <a:lnSpc>
                <a:spcPct val="150000"/>
              </a:lnSpc>
              <a:buClr>
                <a:schemeClr val="bg2"/>
              </a:buClr>
              <a:buFontTx/>
              <a:buNone/>
            </a:pPr>
            <a:r>
              <a:rPr lang="en-US" sz="1600" b="0" i="0" kern="1200">
                <a:solidFill>
                  <a:schemeClr val="tx1"/>
                </a:solidFill>
                <a:effectLst/>
                <a:latin typeface="Lato Medium" panose="020F0502020204030203" pitchFamily="34" charset="77"/>
                <a:ea typeface="+mn-ea"/>
                <a:cs typeface="+mn-cs"/>
              </a:rPr>
              <a:t>Comparative Analytics, </a:t>
            </a:r>
            <a:r>
              <a:rPr lang="en-US" sz="1600" b="0" i="1" kern="1200">
                <a:solidFill>
                  <a:schemeClr val="tx1"/>
                </a:solidFill>
                <a:effectLst/>
                <a:latin typeface="Lato Light" panose="020F0302020204030203" pitchFamily="34" charset="77"/>
                <a:ea typeface="+mn-ea"/>
                <a:cs typeface="+mn-cs"/>
              </a:rPr>
              <a:t>formerly 5Sight</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Local compensation/benefits trends</a:t>
            </a:r>
          </a:p>
          <a:p>
            <a:pPr marL="285750" indent="-285750">
              <a:lnSpc>
                <a:spcPct val="10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Revenue and expenditure trends by fund, function, </a:t>
            </a:r>
            <a:br>
              <a:rPr lang="en-US" sz="1400" b="0" i="0">
                <a:solidFill>
                  <a:schemeClr val="tx1"/>
                </a:solidFill>
                <a:latin typeface="Lato Light" panose="020F0302020204030203" pitchFamily="34" charset="77"/>
              </a:rPr>
            </a:br>
            <a:r>
              <a:rPr lang="en-US" sz="1400" b="0" i="0">
                <a:solidFill>
                  <a:schemeClr val="tx1"/>
                </a:solidFill>
                <a:latin typeface="Lato Light" panose="020F0302020204030203" pitchFamily="34" charset="77"/>
              </a:rPr>
              <a:t>and other detail levels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Staffing ratios and FTE trends by position against peers</a:t>
            </a:r>
          </a:p>
          <a:p>
            <a:pPr marL="285750" indent="-285750">
              <a:lnSpc>
                <a:spcPct val="10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Testing and achievement results comparisons </a:t>
            </a:r>
            <a:br>
              <a:rPr lang="en-US" sz="1400" b="0" i="0">
                <a:solidFill>
                  <a:schemeClr val="tx1"/>
                </a:solidFill>
                <a:latin typeface="Lato Light" panose="020F0302020204030203" pitchFamily="34" charset="77"/>
              </a:rPr>
            </a:br>
            <a:r>
              <a:rPr lang="en-US" sz="1400" b="0" i="0">
                <a:solidFill>
                  <a:schemeClr val="tx1"/>
                </a:solidFill>
                <a:latin typeface="Lato Light" panose="020F0302020204030203" pitchFamily="34" charset="77"/>
              </a:rPr>
              <a:t>by location</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Custom reports for new board member orientation</a:t>
            </a:r>
          </a:p>
        </p:txBody>
      </p:sp>
    </p:spTree>
    <p:extLst>
      <p:ext uri="{BB962C8B-B14F-4D97-AF65-F5344CB8AC3E}">
        <p14:creationId xmlns:p14="http://schemas.microsoft.com/office/powerpoint/2010/main" val="29444551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udent Analytics La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a:t>Connect your data to optimize student learning</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 b="208"/>
          <a:stretch/>
        </p:blipFill>
        <p:spPr>
          <a:xfrm>
            <a:off x="710214" y="1990381"/>
            <a:ext cx="5859262" cy="4277255"/>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3262432"/>
          </a:xfrm>
          <a:prstGeom prst="rect">
            <a:avLst/>
          </a:prstGeom>
          <a:noFill/>
        </p:spPr>
        <p:txBody>
          <a:bodyPr wrap="square" rtlCol="0">
            <a:spAutoFit/>
          </a:bodyPr>
          <a:lstStyle/>
          <a:p>
            <a:pPr marL="0" indent="0">
              <a:lnSpc>
                <a:spcPct val="150000"/>
              </a:lnSpc>
              <a:buClr>
                <a:schemeClr val="bg2"/>
              </a:buClr>
              <a:buFontTx/>
              <a:buNone/>
            </a:pPr>
            <a:r>
              <a:rPr lang="en-US" sz="1600" b="0" i="0" kern="1200">
                <a:solidFill>
                  <a:schemeClr val="tx1"/>
                </a:solidFill>
                <a:effectLst/>
                <a:latin typeface="Lato Medium" panose="020F0502020204030203" pitchFamily="34" charset="77"/>
                <a:ea typeface="+mn-ea"/>
                <a:cs typeface="+mn-cs"/>
              </a:rPr>
              <a:t>Student Analytics Lab</a:t>
            </a:r>
            <a:r>
              <a:rPr lang="en-US" sz="1600" b="0" i="0" kern="1200">
                <a:solidFill>
                  <a:schemeClr val="tx1"/>
                </a:solidFill>
                <a:effectLst/>
                <a:latin typeface="Lato Light" panose="020F0302020204030203" pitchFamily="34" charset="77"/>
                <a:ea typeface="+mn-ea"/>
                <a:cs typeface="+mn-cs"/>
              </a:rPr>
              <a:t>, </a:t>
            </a:r>
            <a:r>
              <a:rPr lang="en-US" sz="1600" b="0" i="1" kern="1200">
                <a:solidFill>
                  <a:schemeClr val="tx1"/>
                </a:solidFill>
                <a:effectLst/>
                <a:latin typeface="Lato Light" panose="020F0302020204030203" pitchFamily="34" charset="77"/>
                <a:ea typeface="+mn-ea"/>
                <a:cs typeface="+mn-cs"/>
              </a:rPr>
              <a:t>formerly 5Lab</a:t>
            </a:r>
          </a:p>
          <a:p>
            <a:pPr marL="285750" indent="-285750">
              <a:lnSpc>
                <a:spcPct val="10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Student performance and progress monitoring </a:t>
            </a:r>
            <a:br>
              <a:rPr lang="en-US" sz="1400" b="0" i="0">
                <a:solidFill>
                  <a:schemeClr val="tx1"/>
                </a:solidFill>
                <a:latin typeface="Lato Light" panose="020F0302020204030203" pitchFamily="34" charset="77"/>
              </a:rPr>
            </a:br>
            <a:r>
              <a:rPr lang="en-US" sz="1400" b="0" i="0">
                <a:solidFill>
                  <a:schemeClr val="tx1"/>
                </a:solidFill>
                <a:latin typeface="Lato Light" panose="020F0302020204030203" pitchFamily="34" charset="77"/>
              </a:rPr>
              <a:t>across learning environments</a:t>
            </a:r>
          </a:p>
          <a:p>
            <a:pPr marL="0" indent="0">
              <a:lnSpc>
                <a:spcPct val="100000"/>
              </a:lnSpc>
              <a:buClr>
                <a:schemeClr val="bg2"/>
              </a:buClr>
              <a:buFont typeface="Arial" panose="020B0604020202020204" pitchFamily="34" charset="0"/>
              <a:buNone/>
            </a:pPr>
            <a:endParaRPr lang="en-US" sz="1400" b="0" i="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Next grade, college, career, and military </a:t>
            </a:r>
            <a:br>
              <a:rPr lang="en-US" sz="1400" b="0" i="0">
                <a:solidFill>
                  <a:schemeClr val="tx1"/>
                </a:solidFill>
                <a:latin typeface="Lato Light" panose="020F0302020204030203" pitchFamily="34" charset="77"/>
              </a:rPr>
            </a:br>
            <a:r>
              <a:rPr lang="en-US" sz="1400" b="0" i="0">
                <a:solidFill>
                  <a:schemeClr val="tx1"/>
                </a:solidFill>
                <a:latin typeface="Lato Light" panose="020F0302020204030203" pitchFamily="34" charset="77"/>
              </a:rPr>
              <a:t>readiness assessment</a:t>
            </a:r>
          </a:p>
          <a:p>
            <a:pPr marL="0" indent="0">
              <a:lnSpc>
                <a:spcPct val="100000"/>
              </a:lnSpc>
              <a:buClr>
                <a:schemeClr val="bg2"/>
              </a:buClr>
              <a:buFont typeface="Arial" panose="020B0604020202020204" pitchFamily="34" charset="0"/>
              <a:buNone/>
            </a:pPr>
            <a:endParaRPr lang="en-US" sz="1400" b="0" i="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Student-level identification of those falling behind </a:t>
            </a:r>
            <a:br>
              <a:rPr lang="en-US" sz="1400" b="0" i="0">
                <a:solidFill>
                  <a:schemeClr val="tx1"/>
                </a:solidFill>
                <a:latin typeface="Lato Light" panose="020F0302020204030203" pitchFamily="34" charset="77"/>
              </a:rPr>
            </a:br>
            <a:r>
              <a:rPr lang="en-US" sz="1400" b="0" i="0">
                <a:solidFill>
                  <a:schemeClr val="tx1"/>
                </a:solidFill>
                <a:latin typeface="Lato Light" panose="020F0302020204030203" pitchFamily="34" charset="77"/>
              </a:rPr>
              <a:t>for intervention planning</a:t>
            </a:r>
          </a:p>
          <a:p>
            <a:pPr marL="0" indent="0">
              <a:lnSpc>
                <a:spcPct val="100000"/>
              </a:lnSpc>
              <a:buClr>
                <a:schemeClr val="bg2"/>
              </a:buClr>
              <a:buFont typeface="Arial" panose="020B0604020202020204" pitchFamily="34" charset="0"/>
              <a:buNone/>
            </a:pPr>
            <a:endParaRPr lang="en-US" sz="1400" b="0" i="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“Blind spot” identification to ensure equity and access</a:t>
            </a:r>
          </a:p>
          <a:p>
            <a:pPr marL="0" indent="0">
              <a:lnSpc>
                <a:spcPct val="100000"/>
              </a:lnSpc>
              <a:buClr>
                <a:schemeClr val="bg2"/>
              </a:buClr>
              <a:buFont typeface="Arial" panose="020B0604020202020204" pitchFamily="34" charset="0"/>
              <a:buNone/>
            </a:pPr>
            <a:endParaRPr lang="en-US" sz="1400" b="0" i="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Benchmarking across school buildings, grades, </a:t>
            </a:r>
            <a:br>
              <a:rPr lang="en-US" sz="1400" b="0" i="0">
                <a:solidFill>
                  <a:schemeClr val="tx1"/>
                </a:solidFill>
                <a:latin typeface="Lato Light" panose="020F0302020204030203" pitchFamily="34" charset="77"/>
              </a:rPr>
            </a:br>
            <a:r>
              <a:rPr lang="en-US" sz="1400" b="0" i="0">
                <a:solidFill>
                  <a:schemeClr val="tx1"/>
                </a:solidFill>
                <a:latin typeface="Lato Light" panose="020F0302020204030203" pitchFamily="34" charset="77"/>
              </a:rPr>
              <a:t>and student groups</a:t>
            </a:r>
          </a:p>
        </p:txBody>
      </p:sp>
    </p:spTree>
    <p:extLst>
      <p:ext uri="{BB962C8B-B14F-4D97-AF65-F5344CB8AC3E}">
        <p14:creationId xmlns:p14="http://schemas.microsoft.com/office/powerpoint/2010/main" val="29665231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ocation Analytic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a:t>Location matters</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3" t="-299" r="19" b="-1"/>
          <a:stretch/>
        </p:blipFill>
        <p:spPr>
          <a:xfrm>
            <a:off x="710215" y="1990380"/>
            <a:ext cx="6156796" cy="3054862"/>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3004412"/>
          </a:xfrm>
          <a:prstGeom prst="rect">
            <a:avLst/>
          </a:prstGeom>
          <a:noFill/>
        </p:spPr>
        <p:txBody>
          <a:bodyPr wrap="square" rtlCol="0">
            <a:spAutoFit/>
          </a:bodyPr>
          <a:lstStyle/>
          <a:p>
            <a:pPr marL="0" indent="0">
              <a:lnSpc>
                <a:spcPct val="150000"/>
              </a:lnSpc>
              <a:buClr>
                <a:schemeClr val="bg2"/>
              </a:buClr>
              <a:buFontTx/>
              <a:buNone/>
            </a:pPr>
            <a:r>
              <a:rPr lang="en-US" sz="1600" b="0" i="0" kern="1200">
                <a:solidFill>
                  <a:schemeClr val="tx1"/>
                </a:solidFill>
                <a:effectLst/>
                <a:latin typeface="Lato Medium" panose="020F0502020204030203" pitchFamily="34" charset="77"/>
                <a:ea typeface="+mn-ea"/>
                <a:cs typeface="+mn-cs"/>
              </a:rPr>
              <a:t>Location Analytics, </a:t>
            </a:r>
            <a:r>
              <a:rPr lang="en-US" sz="1600" b="0" i="1" kern="1200">
                <a:solidFill>
                  <a:schemeClr val="tx1"/>
                </a:solidFill>
                <a:effectLst/>
                <a:latin typeface="Lato Light" panose="020F0302020204030203" pitchFamily="34" charset="77"/>
                <a:ea typeface="+mn-ea"/>
                <a:cs typeface="+mn-cs"/>
              </a:rPr>
              <a:t>formerly 5Maps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Resource placement</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Boundary and attendance zone evaluation</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Referendum preparation</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Building reconfiguration evaluation</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Student internet access assessment</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Evaluation of equity issues</a:t>
            </a:r>
          </a:p>
          <a:p>
            <a:pPr marL="285750" indent="-285750">
              <a:lnSpc>
                <a:spcPct val="150000"/>
              </a:lnSpc>
              <a:buClr>
                <a:schemeClr val="bg2"/>
              </a:buClr>
              <a:buFont typeface="Arial" panose="020B0604020202020204" pitchFamily="34" charset="0"/>
              <a:buChar char="•"/>
            </a:pPr>
            <a:r>
              <a:rPr lang="en-US" sz="1400" b="0" i="0">
                <a:solidFill>
                  <a:schemeClr val="tx1"/>
                </a:solidFill>
                <a:latin typeface="Lato Light" panose="020F0302020204030203" pitchFamily="34" charset="77"/>
              </a:rPr>
              <a:t>Assessment of open enrollment and choice trends</a:t>
            </a:r>
          </a:p>
          <a:p>
            <a:pPr marL="285750" marR="0" lvl="0" indent="-285750" algn="l" defTabSz="914400" rtl="0" eaLnBrk="1" fontAlgn="auto" latinLnBrk="0" hangingPunct="1">
              <a:lnSpc>
                <a:spcPct val="150000"/>
              </a:lnSpc>
              <a:spcBef>
                <a:spcPts val="0"/>
              </a:spcBef>
              <a:spcAft>
                <a:spcPts val="0"/>
              </a:spcAft>
              <a:buClr>
                <a:schemeClr val="bg2"/>
              </a:buClr>
              <a:buSzTx/>
              <a:buFont typeface="Arial" panose="020B0604020202020204" pitchFamily="34" charset="0"/>
              <a:buChar char="•"/>
              <a:tabLst/>
              <a:defRPr/>
            </a:pPr>
            <a:r>
              <a:rPr lang="en-US" sz="1400" b="0" i="0">
                <a:solidFill>
                  <a:schemeClr val="tx1"/>
                </a:solidFill>
                <a:latin typeface="Lato Light" panose="020F0302020204030203" pitchFamily="34" charset="77"/>
              </a:rPr>
              <a:t>School assignment communication</a:t>
            </a:r>
          </a:p>
        </p:txBody>
      </p:sp>
    </p:spTree>
    <p:extLst>
      <p:ext uri="{BB962C8B-B14F-4D97-AF65-F5344CB8AC3E}">
        <p14:creationId xmlns:p14="http://schemas.microsoft.com/office/powerpoint/2010/main" val="26431243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42E48F71-93A9-2740-B990-F8C6421BB6CC}" type="datetime4">
              <a:rPr lang="en-US" smtClean="0"/>
              <a:t>October 28, 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©2021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Regular" pitchFamily="50" charset="0"/>
                <a:ea typeface="+mj-ea"/>
                <a:cs typeface="+mj-cs"/>
              </a:defRPr>
            </a:lvl1pPr>
          </a:lstStyle>
          <a:p>
            <a:pPr marL="0" lvl="0" algn="l" defTabSz="914400" rtl="0" eaLnBrk="1" latinLnBrk="0" hangingPunct="1">
              <a:lnSpc>
                <a:spcPts val="5500"/>
              </a:lnSpc>
              <a:spcBef>
                <a:spcPct val="0"/>
              </a:spcBef>
              <a:buNone/>
            </a:pPr>
            <a:r>
              <a:rPr lang="en-US"/>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www.frontlinek12.com</a:t>
            </a:r>
          </a:p>
        </p:txBody>
      </p:sp>
    </p:spTree>
    <p:extLst>
      <p:ext uri="{BB962C8B-B14F-4D97-AF65-F5344CB8AC3E}">
        <p14:creationId xmlns:p14="http://schemas.microsoft.com/office/powerpoint/2010/main" val="2607565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D11896CF-939E-1442-A040-98954E8E7D04}" type="datetime4">
              <a:rPr lang="en-US" smtClean="0"/>
              <a:t>October 28, 2022</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©2021 Frontline Education Confidential &amp; Proprietary</a:t>
            </a:r>
          </a:p>
        </p:txBody>
      </p:sp>
    </p:spTree>
    <p:extLst>
      <p:ext uri="{BB962C8B-B14F-4D97-AF65-F5344CB8AC3E}">
        <p14:creationId xmlns:p14="http://schemas.microsoft.com/office/powerpoint/2010/main" val="1773675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54A825D7-6277-6C41-80F2-DA3A0407C82B}" type="datetime4">
              <a:rPr lang="en-US" smtClean="0"/>
              <a:t>October 28, 2022</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©2021 Frontline Education Confidential &amp; Proprietary</a:t>
            </a:r>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r>
              <a:rPr lang="en-US"/>
              <a:t>Subtitle Optional</a:t>
            </a:r>
          </a:p>
          <a:p>
            <a:pPr lvl="0"/>
            <a:r>
              <a:rPr lang="en-US"/>
              <a:t>Section Title Two</a:t>
            </a:r>
          </a:p>
          <a:p>
            <a:pPr lvl="1"/>
            <a:r>
              <a:rPr lang="en-US"/>
              <a:t>Subtitle Optional</a:t>
            </a:r>
          </a:p>
          <a:p>
            <a:pPr lvl="0"/>
            <a:r>
              <a:rPr lang="en-US"/>
              <a:t>Section Title Three</a:t>
            </a:r>
          </a:p>
          <a:p>
            <a:pPr lvl="1"/>
            <a:r>
              <a:rPr lang="en-US"/>
              <a:t>Subtitle Optional</a:t>
            </a:r>
          </a:p>
          <a:p>
            <a:pPr lvl="0"/>
            <a:r>
              <a:rPr lang="en-US"/>
              <a:t>Section Title Four</a:t>
            </a:r>
          </a:p>
          <a:p>
            <a:pPr lvl="1"/>
            <a:r>
              <a:rPr lang="en-US"/>
              <a:t>Subtitle Optional</a:t>
            </a:r>
          </a:p>
          <a:p>
            <a:pPr lvl="0"/>
            <a:r>
              <a:rPr lang="en-US"/>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Tree>
    <p:extLst>
      <p:ext uri="{BB962C8B-B14F-4D97-AF65-F5344CB8AC3E}">
        <p14:creationId xmlns:p14="http://schemas.microsoft.com/office/powerpoint/2010/main" val="145030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2648E2CE-DBEF-7C43-96B1-669954077201}"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323146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5AC034E3-362A-E647-B11A-63BC8A3965A7}"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095020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67E30AFF-AA1E-2246-8E58-1097B77A8E8C}"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948860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B9534BAC-B837-FD4E-87F0-41DC0590F555}"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255106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472E7074-B894-E741-AFC2-0F9E358691D3}"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3132753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0D10808E-D602-B746-8E66-70A3FEC32813}"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375330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1FA1923E-7843-824B-9DEF-EF827B30A0A7}"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a:t>Title of Section</a:t>
            </a:r>
            <a:br>
              <a:rPr lang="en-US"/>
            </a:br>
            <a:r>
              <a:rPr lang="en-US"/>
              <a:t>Second Line Optional</a:t>
            </a:r>
          </a:p>
        </p:txBody>
      </p:sp>
    </p:spTree>
    <p:extLst>
      <p:ext uri="{BB962C8B-B14F-4D97-AF65-F5344CB8AC3E}">
        <p14:creationId xmlns:p14="http://schemas.microsoft.com/office/powerpoint/2010/main" val="316777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954604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Photo Header</a:t>
            </a:r>
            <a:br>
              <a:rPr lang="en-US"/>
            </a:br>
            <a:r>
              <a:rPr lang="en-US"/>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74720" y="6400800"/>
            <a:ext cx="2265680" cy="182880"/>
          </a:xfrm>
        </p:spPr>
        <p:txBody>
          <a:bodyPr/>
          <a:lstStyle/>
          <a:p>
            <a:fld id="{84CE4024-BA8D-B041-BF9E-6E1BB63BA2C5}"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Tree>
    <p:extLst>
      <p:ext uri="{BB962C8B-B14F-4D97-AF65-F5344CB8AC3E}">
        <p14:creationId xmlns:p14="http://schemas.microsoft.com/office/powerpoint/2010/main" val="1139519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54A94337-2473-4E49-8F72-0F5536322E59}"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2 Photos Header</a:t>
            </a:r>
            <a:br>
              <a:rPr lang="en-US"/>
            </a:br>
            <a:r>
              <a:rPr lang="en-US"/>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981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587966-69DB-C343-AE04-BFD0E3E28E15}"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a:t>Click to insert chart.</a:t>
            </a:r>
          </a:p>
          <a:p>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Infographic Header</a:t>
            </a:r>
            <a:br>
              <a:rPr lang="en-US"/>
            </a:br>
            <a:r>
              <a:rPr lang="en-US"/>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012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B13E8-D6E0-0E4E-AA58-CEB98ED8A303}"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7742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9E8A5-9947-A543-A8B7-5C88ACCF1D0A}"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002237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13C59-B7AF-E44D-A62A-85CA8D49D6D0}"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694196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94C27-7F6F-AF41-8662-8982B82EBB6F}"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9244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0F2F4-33A6-5840-BB1B-47AA7E9C832B}"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877948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a:t>Text Two Columns Header</a:t>
            </a:r>
            <a:br>
              <a:rPr lang="en-US"/>
            </a:br>
            <a:r>
              <a:rPr lang="en-US"/>
              <a:t>Second Line Optional</a:t>
            </a:r>
          </a:p>
        </p:txBody>
      </p:sp>
      <p:sp>
        <p:nvSpPr>
          <p:cNvPr id="5" name="Date Placeholder 4"/>
          <p:cNvSpPr>
            <a:spLocks noGrp="1"/>
          </p:cNvSpPr>
          <p:nvPr>
            <p:ph type="dt" sz="half" idx="10"/>
          </p:nvPr>
        </p:nvSpPr>
        <p:spPr/>
        <p:txBody>
          <a:bodyPr/>
          <a:lstStyle/>
          <a:p>
            <a:fld id="{616AF09D-C00F-AF42-BEC0-1E41C85D86FF}"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050201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B760136A-883A-A441-82CE-4A070637AE77}"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a:t>Text Two Columns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52570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3367239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874E5BFD-BE87-7A48-9CB3-9627CBBF99D6}"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540072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4B71DCCB-326C-3C47-BAEC-73348FE9917F}"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732169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674" cy="6858000"/>
          </a:xfrm>
          <a:prstGeom prst="rect">
            <a:avLst/>
          </a:prstGeom>
        </p:spPr>
      </p:pic>
      <p:sp>
        <p:nvSpPr>
          <p:cNvPr id="5" name="Date Placeholder 4"/>
          <p:cNvSpPr>
            <a:spLocks noGrp="1"/>
          </p:cNvSpPr>
          <p:nvPr>
            <p:ph type="dt" sz="half" idx="10"/>
          </p:nvPr>
        </p:nvSpPr>
        <p:spPr/>
        <p:txBody>
          <a:bodyPr/>
          <a:lstStyle/>
          <a:p>
            <a:fld id="{D6246A4F-C974-C545-ABCD-163D4FDDE7FA}"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536453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a:t>Lorem ipsum dolor sit </a:t>
            </a:r>
            <a:r>
              <a:rPr lang="en-US" err="1"/>
              <a:t>amet</a:t>
            </a:r>
            <a:r>
              <a:rPr lang="en-US"/>
              <a:t>, </a:t>
            </a:r>
            <a:r>
              <a:rPr lang="en-US" err="1"/>
              <a:t>nam</a:t>
            </a:r>
            <a:r>
              <a:rPr lang="en-US"/>
              <a:t> </a:t>
            </a:r>
            <a:r>
              <a:rPr lang="en-US" err="1"/>
              <a:t>urbanitas</a:t>
            </a:r>
            <a:r>
              <a:rPr lang="en-US"/>
              <a:t> </a:t>
            </a:r>
            <a:r>
              <a:rPr lang="en-US" err="1"/>
              <a:t>honestatis</a:t>
            </a:r>
            <a:r>
              <a:rPr lang="en-US"/>
              <a:t> </a:t>
            </a:r>
            <a:r>
              <a:rPr lang="en-US" err="1"/>
              <a:t>ut.</a:t>
            </a:r>
            <a:r>
              <a:rPr lang="en-US"/>
              <a:t> 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r>
              <a:rPr lang="en-US"/>
              <a:t>.</a:t>
            </a:r>
          </a:p>
        </p:txBody>
      </p:sp>
      <p:sp>
        <p:nvSpPr>
          <p:cNvPr id="7" name="Date Placeholder 6"/>
          <p:cNvSpPr>
            <a:spLocks noGrp="1"/>
          </p:cNvSpPr>
          <p:nvPr>
            <p:ph type="dt" sz="half" idx="10"/>
          </p:nvPr>
        </p:nvSpPr>
        <p:spPr/>
        <p:txBody>
          <a:bodyPr/>
          <a:lstStyle/>
          <a:p>
            <a:fld id="{238EA1AD-9302-434A-B289-B8724C43F568}" type="datetime4">
              <a:rPr lang="en-US" smtClean="0"/>
              <a:t>October 28, 2022</a:t>
            </a:fld>
            <a:endParaRPr lang="en-US"/>
          </a:p>
        </p:txBody>
      </p:sp>
      <p:sp>
        <p:nvSpPr>
          <p:cNvPr id="8" name="Footer Placeholder 7"/>
          <p:cNvSpPr>
            <a:spLocks noGrp="1"/>
          </p:cNvSpPr>
          <p:nvPr>
            <p:ph type="ftr" sz="quarter" idx="11"/>
          </p:nvPr>
        </p:nvSpPr>
        <p:spPr/>
        <p:txBody>
          <a:bodyPr/>
          <a:lstStyle/>
          <a:p>
            <a:r>
              <a:rPr lang="en-US"/>
              <a:t>©2021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a:t>
            </a:r>
            <a:r>
              <a:rPr lang="en-US" err="1"/>
              <a:t>Lastname</a:t>
            </a:r>
            <a:r>
              <a:rPr lang="en-US"/>
              <a:t>  |  Position Title</a:t>
            </a:r>
            <a:br>
              <a:rPr lang="en-US"/>
            </a:br>
            <a:r>
              <a:rPr lang="en-US"/>
              <a:t>Second Line Optional</a:t>
            </a:r>
          </a:p>
        </p:txBody>
      </p:sp>
    </p:spTree>
    <p:extLst>
      <p:ext uri="{BB962C8B-B14F-4D97-AF65-F5344CB8AC3E}">
        <p14:creationId xmlns:p14="http://schemas.microsoft.com/office/powerpoint/2010/main" val="924886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Rectangle 11"/>
          <p:cNvSpPr/>
          <p:nvPr userDrawn="1"/>
        </p:nvSpPr>
        <p:spPr>
          <a:xfrm>
            <a:off x="8209280" y="0"/>
            <a:ext cx="39827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82092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BA437715-CB3A-534D-B3E1-488008050D27}" type="datetime4">
              <a:rPr lang="en-US" smtClean="0"/>
              <a:t>October 28, 2022</a:t>
            </a:fld>
            <a:endParaRPr lang="en-US"/>
          </a:p>
        </p:txBody>
      </p:sp>
      <p:sp>
        <p:nvSpPr>
          <p:cNvPr id="6" name="Footer Placeholder 5"/>
          <p:cNvSpPr>
            <a:spLocks noGrp="1"/>
          </p:cNvSpPr>
          <p:nvPr>
            <p:ph type="ftr" sz="quarter" idx="11"/>
          </p:nvPr>
        </p:nvSpPr>
        <p:spPr/>
        <p:txBody>
          <a:bodyPr/>
          <a:lstStyle>
            <a:lvl1pPr>
              <a:defRPr>
                <a:solidFill>
                  <a:schemeClr val="accent2">
                    <a:lumMod val="50000"/>
                  </a:schemeClr>
                </a:solidFill>
              </a:defRPr>
            </a:lvl1pPr>
          </a:lstStyle>
          <a:p>
            <a:r>
              <a:rPr lang="en-US"/>
              <a:t>©2021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
        <p:nvSpPr>
          <p:cNvPr id="8" name="Title 1"/>
          <p:cNvSpPr>
            <a:spLocks noGrp="1"/>
          </p:cNvSpPr>
          <p:nvPr>
            <p:ph type="title" hasCustomPrompt="1"/>
          </p:nvPr>
        </p:nvSpPr>
        <p:spPr>
          <a:xfrm>
            <a:off x="731520" y="1656080"/>
            <a:ext cx="6858000" cy="4175761"/>
          </a:xfrm>
          <a:noFill/>
        </p:spPr>
        <p:txBody>
          <a:bodyPr anchor="b"/>
          <a:lstStyle>
            <a:lvl1pPr>
              <a:lnSpc>
                <a:spcPct val="100000"/>
              </a:lnSpc>
              <a:spcBef>
                <a:spcPts val="0"/>
              </a:spcBef>
              <a:defRPr sz="8000" b="1" i="0" baseline="0">
                <a:solidFill>
                  <a:schemeClr val="bg2"/>
                </a:solidFill>
                <a:latin typeface="Lato Black" charset="0"/>
                <a:ea typeface="Lato Black" charset="0"/>
                <a:cs typeface="Lato Black" charset="0"/>
              </a:defRPr>
            </a:lvl1pPr>
          </a:lstStyle>
          <a:p>
            <a:r>
              <a:rPr lang="en-US"/>
              <a:t>HEADLINE</a:t>
            </a:r>
          </a:p>
        </p:txBody>
      </p:sp>
      <p:cxnSp>
        <p:nvCxnSpPr>
          <p:cNvPr id="4" name="Straight Connector 3"/>
          <p:cNvCxnSpPr/>
          <p:nvPr userDrawn="1"/>
        </p:nvCxnSpPr>
        <p:spPr>
          <a:xfrm>
            <a:off x="8763000" y="1270000"/>
            <a:ext cx="2654299"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3" hasCustomPrompt="1"/>
          </p:nvPr>
        </p:nvSpPr>
        <p:spPr>
          <a:xfrm>
            <a:off x="8762999" y="791931"/>
            <a:ext cx="2870201" cy="589829"/>
          </a:xfrm>
        </p:spPr>
        <p:txBody>
          <a:bodyPr numCol="1" spcCol="182880"/>
          <a:lstStyle>
            <a:lvl1pPr marL="0" indent="0">
              <a:lnSpc>
                <a:spcPct val="100000"/>
              </a:lnSpc>
              <a:buNone/>
              <a:defRPr sz="3400" b="1">
                <a:solidFill>
                  <a:schemeClr val="accent2"/>
                </a:solidFill>
                <a:latin typeface="Karbon Slab Stencil Bold" charset="0"/>
                <a:ea typeface="Karbon Slab Stencil Bold" charset="0"/>
                <a:cs typeface="Karbon Slab Stencil Bold" charset="0"/>
              </a:defRPr>
            </a:lvl1pPr>
            <a:lvl2pPr marL="457200" marR="0" indent="0" algn="l" defTabSz="914400" rtl="0" eaLnBrk="1" fontAlgn="auto" latinLnBrk="0" hangingPunct="1">
              <a:lnSpc>
                <a:spcPct val="100000"/>
              </a:lnSpc>
              <a:spcBef>
                <a:spcPts val="500"/>
              </a:spcBef>
              <a:spcAft>
                <a:spcPts val="0"/>
              </a:spcAft>
              <a:buClrTx/>
              <a:buSzTx/>
              <a:buFont typeface="Lato" panose="020F0502020204030203" pitchFamily="34" charset="0"/>
              <a:buNone/>
              <a:tabLst/>
              <a:defRPr sz="3400" b="1">
                <a:solidFill>
                  <a:schemeClr val="accent2"/>
                </a:solidFill>
                <a:latin typeface="Karbon Slab Stencil Bold" charset="0"/>
                <a:ea typeface="Karbon Slab Stencil Bold" charset="0"/>
                <a:cs typeface="Karbon Slab Stencil Bold" charset="0"/>
              </a:defRPr>
            </a:lvl2pPr>
          </a:lstStyle>
          <a:p>
            <a:pPr lvl="0"/>
            <a:r>
              <a:rPr lang="en-US"/>
              <a:t>Goals Touched</a:t>
            </a:r>
          </a:p>
        </p:txBody>
      </p:sp>
      <p:sp>
        <p:nvSpPr>
          <p:cNvPr id="18" name="Content Placeholder 2"/>
          <p:cNvSpPr>
            <a:spLocks noGrp="1"/>
          </p:cNvSpPr>
          <p:nvPr>
            <p:ph idx="1" hasCustomPrompt="1"/>
          </p:nvPr>
        </p:nvSpPr>
        <p:spPr>
          <a:xfrm>
            <a:off x="8762998" y="1553931"/>
            <a:ext cx="2870201" cy="4572549"/>
          </a:xfrm>
        </p:spPr>
        <p:txBody>
          <a:bodyPr/>
          <a:lstStyle>
            <a:lvl1pPr>
              <a:defRPr sz="2000" b="0" i="0">
                <a:solidFill>
                  <a:schemeClr val="accent2"/>
                </a:solidFill>
                <a:latin typeface="Lato" charset="0"/>
                <a:ea typeface="Lato" charset="0"/>
                <a:cs typeface="Lato"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Goal</a:t>
            </a:r>
          </a:p>
        </p:txBody>
      </p:sp>
    </p:spTree>
    <p:extLst>
      <p:ext uri="{BB962C8B-B14F-4D97-AF65-F5344CB8AC3E}">
        <p14:creationId xmlns:p14="http://schemas.microsoft.com/office/powerpoint/2010/main" val="1241026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029CD5-C129-A047-ADC7-8E77CA5CF674}"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651513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24402C5-47E0-4744-90AA-91337A050532}" type="datetime4">
              <a:rPr lang="en-US" smtClean="0"/>
              <a:t>October 28, 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©2021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Regular" pitchFamily="50" charset="0"/>
                <a:ea typeface="+mj-ea"/>
                <a:cs typeface="+mj-cs"/>
              </a:defRPr>
            </a:lvl1pPr>
          </a:lstStyle>
          <a:p>
            <a:pPr marL="0" lvl="0" algn="l" defTabSz="914400" rtl="0" eaLnBrk="1" latinLnBrk="0" hangingPunct="1">
              <a:lnSpc>
                <a:spcPts val="5500"/>
              </a:lnSpc>
              <a:spcBef>
                <a:spcPct val="0"/>
              </a:spcBef>
              <a:buNone/>
            </a:pPr>
            <a:r>
              <a:rPr lang="en-US"/>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www.frontlinek12.com</a:t>
            </a:r>
          </a:p>
        </p:txBody>
      </p:sp>
    </p:spTree>
    <p:extLst>
      <p:ext uri="{BB962C8B-B14F-4D97-AF65-F5344CB8AC3E}">
        <p14:creationId xmlns:p14="http://schemas.microsoft.com/office/powerpoint/2010/main" val="1205262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9D328A31-218D-7B44-9B02-6536A36B6CAD}" type="datetime4">
              <a:rPr lang="en-US" smtClean="0"/>
              <a:t>October 28, 2022</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©2021 Frontline Education Confidential &amp; Proprietary</a:t>
            </a:r>
          </a:p>
        </p:txBody>
      </p:sp>
    </p:spTree>
    <p:extLst>
      <p:ext uri="{BB962C8B-B14F-4D97-AF65-F5344CB8AC3E}">
        <p14:creationId xmlns:p14="http://schemas.microsoft.com/office/powerpoint/2010/main" val="2851981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a:t>Click to edit Section title</a:t>
            </a:r>
          </a:p>
        </p:txBody>
      </p:sp>
    </p:spTree>
    <p:extLst>
      <p:ext uri="{BB962C8B-B14F-4D97-AF65-F5344CB8AC3E}">
        <p14:creationId xmlns:p14="http://schemas.microsoft.com/office/powerpoint/2010/main" val="3952031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86915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4" name="Date Placeholder 3"/>
          <p:cNvSpPr>
            <a:spLocks noGrp="1"/>
          </p:cNvSpPr>
          <p:nvPr>
            <p:ph type="dt" sz="half" idx="10"/>
          </p:nvPr>
        </p:nvSpPr>
        <p:spPr>
          <a:xfrm>
            <a:off x="9715500" y="6400800"/>
            <a:ext cx="1727200" cy="182880"/>
          </a:xfrm>
        </p:spPr>
        <p:txBody>
          <a:bodyPr/>
          <a:lstStyle/>
          <a:p>
            <a:fld id="{C6C28270-3246-8E4C-BCC4-87B787256D94}"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Tree>
    <p:extLst>
      <p:ext uri="{BB962C8B-B14F-4D97-AF65-F5344CB8AC3E}">
        <p14:creationId xmlns:p14="http://schemas.microsoft.com/office/powerpoint/2010/main" val="3421609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95460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3367239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4" name="Date Placeholder 3"/>
          <p:cNvSpPr>
            <a:spLocks noGrp="1"/>
          </p:cNvSpPr>
          <p:nvPr>
            <p:ph type="dt" sz="half" idx="10"/>
          </p:nvPr>
        </p:nvSpPr>
        <p:spPr>
          <a:xfrm>
            <a:off x="9715500" y="6400800"/>
            <a:ext cx="1727200" cy="182880"/>
          </a:xfrm>
        </p:spPr>
        <p:txBody>
          <a:bodyPr/>
          <a:lstStyle/>
          <a:p>
            <a:fld id="{47AAE945-5715-954C-AD56-FEC710C42BE8}"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©2022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Tree>
    <p:extLst>
      <p:ext uri="{BB962C8B-B14F-4D97-AF65-F5344CB8AC3E}">
        <p14:creationId xmlns:p14="http://schemas.microsoft.com/office/powerpoint/2010/main" val="3421609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930F8AB8-6FBE-F544-BADD-5EA5A8DCB276}"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©2022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864624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3C16AFCF-1022-BF4C-BF11-0D379CB188D9}"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©2022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3786155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12014656-B0EB-BA45-B9E8-6423BD435C93}"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©2022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Tree>
    <p:extLst>
      <p:ext uri="{BB962C8B-B14F-4D97-AF65-F5344CB8AC3E}">
        <p14:creationId xmlns:p14="http://schemas.microsoft.com/office/powerpoint/2010/main" val="2296282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73CEAEA6-BED0-A445-B646-2BE0EBBF08EB}"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©2022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958539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BC277D57-BF38-534E-BB73-3D621FAE2B06}"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a:t>©2022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93098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940A63E8-23B7-2248-952E-C156B27CFA34}"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©2022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578464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8EE2D845-34E2-4C48-A178-862DC1FC1F33}" type="datetime4">
              <a:rPr lang="en-US" smtClean="0"/>
              <a:t>October 28, 2022</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©2022 Frontline Education Confidential &amp; Proprietary</a:t>
            </a:r>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endParaRPr lang="en-US"/>
          </a:p>
          <a:p>
            <a:pPr lvl="0"/>
            <a:r>
              <a:rPr lang="en-US"/>
              <a:t>Section Title Two</a:t>
            </a:r>
          </a:p>
          <a:p>
            <a:pPr lvl="1"/>
            <a:endParaRPr lang="en-US"/>
          </a:p>
          <a:p>
            <a:pPr lvl="0"/>
            <a:r>
              <a:rPr lang="en-US"/>
              <a:t>Section Title Three</a:t>
            </a:r>
          </a:p>
          <a:p>
            <a:pPr lvl="1"/>
            <a:endParaRPr lang="en-US"/>
          </a:p>
          <a:p>
            <a:pPr lvl="0"/>
            <a:r>
              <a:rPr lang="en-US"/>
              <a:t>Section Title Four</a:t>
            </a:r>
          </a:p>
          <a:p>
            <a:pPr lvl="1"/>
            <a:endParaRPr lang="en-US"/>
          </a:p>
          <a:p>
            <a:pPr lvl="0"/>
            <a:r>
              <a:rPr lang="en-US"/>
              <a:t>Section Title Five</a:t>
            </a:r>
          </a:p>
          <a:p>
            <a:pPr lvl="0"/>
            <a:endParaRPr lang="en-US"/>
          </a:p>
          <a:p>
            <a:pPr lvl="0"/>
            <a:r>
              <a:rPr lang="en-US"/>
              <a:t>Section Title Six</a:t>
            </a:r>
          </a:p>
          <a:p>
            <a:pPr lvl="1"/>
            <a:endParaRPr lang="en-US"/>
          </a:p>
          <a:p>
            <a:pPr lvl="0"/>
            <a:r>
              <a:rPr lang="en-US"/>
              <a:t>Section Title Seven</a:t>
            </a:r>
          </a:p>
          <a:p>
            <a:pPr lvl="1"/>
            <a:endParaRPr lang="en-US"/>
          </a:p>
          <a:p>
            <a:pPr lvl="0"/>
            <a:r>
              <a:rPr lang="en-US"/>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140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A686111E-CD30-8B4A-B4D6-77A566B5D18D}"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864624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4C66B576-4D5D-8E40-85D9-775FF596C11A}" type="datetime4">
              <a:rPr lang="en-US" smtClean="0"/>
              <a:t>October 28, 2022</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©2022 Frontline Education Confidential &amp; Proprietary</a:t>
            </a:r>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r>
              <a:rPr lang="en-US"/>
              <a:t>Subtitle Optional</a:t>
            </a:r>
          </a:p>
          <a:p>
            <a:pPr lvl="0"/>
            <a:r>
              <a:rPr lang="en-US"/>
              <a:t>Section Title Two</a:t>
            </a:r>
          </a:p>
          <a:p>
            <a:pPr lvl="1"/>
            <a:r>
              <a:rPr lang="en-US"/>
              <a:t>Subtitle Optional</a:t>
            </a:r>
          </a:p>
          <a:p>
            <a:pPr lvl="0"/>
            <a:r>
              <a:rPr lang="en-US"/>
              <a:t>Section Title Three</a:t>
            </a:r>
          </a:p>
          <a:p>
            <a:pPr lvl="1"/>
            <a:r>
              <a:rPr lang="en-US"/>
              <a:t>Subtitle Optional</a:t>
            </a:r>
          </a:p>
          <a:p>
            <a:pPr lvl="0"/>
            <a:r>
              <a:rPr lang="en-US"/>
              <a:t>Section Title Four</a:t>
            </a:r>
          </a:p>
          <a:p>
            <a:pPr lvl="1"/>
            <a:r>
              <a:rPr lang="en-US"/>
              <a:t>Subtitle Optional</a:t>
            </a:r>
          </a:p>
          <a:p>
            <a:pPr lvl="0"/>
            <a:r>
              <a:rPr lang="en-US"/>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Tree>
    <p:extLst>
      <p:ext uri="{BB962C8B-B14F-4D97-AF65-F5344CB8AC3E}">
        <p14:creationId xmlns:p14="http://schemas.microsoft.com/office/powerpoint/2010/main" val="1450301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BDBBC465-6FB2-8043-BE45-493D036618E5}"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323146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7F3F2762-C139-FE44-B011-501AFF581ABB}"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095020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AA648740-603F-AF44-878A-531C04BA3271}"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9488601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9BE313B7-1542-3040-A2F5-82BF9474CC6A}"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2551066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C787C5C5-D102-EB45-9BF1-C48B802CA03A}"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3132753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7573160-7DF0-F243-A510-275E5A45F1C0}"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3753304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C3C3D60-7885-9A4B-A9B4-9C1D845164BF}"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a:t>Title of Section</a:t>
            </a:r>
            <a:br>
              <a:rPr lang="en-US"/>
            </a:br>
            <a:r>
              <a:rPr lang="en-US"/>
              <a:t>Second Line Optional</a:t>
            </a:r>
          </a:p>
        </p:txBody>
      </p:sp>
    </p:spTree>
    <p:extLst>
      <p:ext uri="{BB962C8B-B14F-4D97-AF65-F5344CB8AC3E}">
        <p14:creationId xmlns:p14="http://schemas.microsoft.com/office/powerpoint/2010/main" val="3167771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Photo Header</a:t>
            </a:r>
            <a:br>
              <a:rPr lang="en-US"/>
            </a:br>
            <a:r>
              <a:rPr lang="en-US"/>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74720" y="6400800"/>
            <a:ext cx="2265680" cy="182880"/>
          </a:xfrm>
        </p:spPr>
        <p:txBody>
          <a:bodyPr/>
          <a:lstStyle/>
          <a:p>
            <a:fld id="{36024994-36E4-A741-88C8-FDB7BCE2B038}"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Tree>
    <p:extLst>
      <p:ext uri="{BB962C8B-B14F-4D97-AF65-F5344CB8AC3E}">
        <p14:creationId xmlns:p14="http://schemas.microsoft.com/office/powerpoint/2010/main" val="1139519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90C8FE52-6DD3-1547-BB21-ACF88B725FAC}"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2 Photos Header</a:t>
            </a:r>
            <a:br>
              <a:rPr lang="en-US"/>
            </a:br>
            <a:r>
              <a:rPr lang="en-US"/>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98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CB37498C-A1D9-2C40-AD38-FD3E28B23732}"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3786155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991D3B-15B7-9F48-8F4D-8B53F3E14047}"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a:t>Click to insert chart.</a:t>
            </a:r>
          </a:p>
          <a:p>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Infographic Header</a:t>
            </a:r>
            <a:br>
              <a:rPr lang="en-US"/>
            </a:br>
            <a:r>
              <a:rPr lang="en-US"/>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012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27834-1743-4044-90F9-D75060ED7E99}"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77425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8A238-2925-6346-804E-D017FAB9EE0F}"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002237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6285E-98FC-644E-B0F7-CFF77CB68FB1}"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694196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09C7C-E871-534C-9870-735D0AAA4799}"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9244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51C02-EF48-F942-A04B-DA94EFBDF8C8}"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©2022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a:t>Dark 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877948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a:t>Text Two Columns Header</a:t>
            </a:r>
            <a:br>
              <a:rPr lang="en-US"/>
            </a:br>
            <a:r>
              <a:rPr lang="en-US"/>
              <a:t>Second Line Optional</a:t>
            </a:r>
          </a:p>
        </p:txBody>
      </p:sp>
      <p:sp>
        <p:nvSpPr>
          <p:cNvPr id="5" name="Date Placeholder 4"/>
          <p:cNvSpPr>
            <a:spLocks noGrp="1"/>
          </p:cNvSpPr>
          <p:nvPr>
            <p:ph type="dt" sz="half" idx="10"/>
          </p:nvPr>
        </p:nvSpPr>
        <p:spPr/>
        <p:txBody>
          <a:bodyPr/>
          <a:lstStyle/>
          <a:p>
            <a:fld id="{F18A1EF7-CF2A-A447-A460-8E24563105B8}"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©2022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050201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D811557A-5270-C04D-B899-1F3A2662CD90}"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©2022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a:t>Click to edit Master text styles</a:t>
            </a:r>
            <a:br>
              <a:rPr lang="en-US"/>
            </a:br>
            <a:r>
              <a:rPr lang="en-US"/>
              <a:t>Quo </a:t>
            </a:r>
            <a:r>
              <a:rPr lang="en-US" err="1"/>
              <a:t>feugiat</a:t>
            </a:r>
            <a:r>
              <a:rPr lang="en-US"/>
              <a:t> </a:t>
            </a:r>
            <a:r>
              <a:rPr lang="en-US" err="1"/>
              <a:t>referrentur</a:t>
            </a:r>
            <a:r>
              <a:rPr lang="en-US"/>
              <a:t> an, </a:t>
            </a:r>
            <a:r>
              <a:rPr lang="en-US" err="1"/>
              <a:t>unum</a:t>
            </a:r>
            <a:r>
              <a:rPr lang="en-US"/>
              <a:t> </a:t>
            </a:r>
            <a:r>
              <a:rPr lang="en-US" err="1"/>
              <a:t>aperiri</a:t>
            </a:r>
            <a:r>
              <a:rPr lang="en-US"/>
              <a:t> </a:t>
            </a:r>
            <a:r>
              <a:rPr lang="en-US" err="1"/>
              <a:t>abhorreant</a:t>
            </a:r>
            <a:r>
              <a:rPr lang="en-US"/>
              <a:t> et </a:t>
            </a:r>
            <a:r>
              <a:rPr lang="en-US" err="1"/>
              <a:t>nec</a:t>
            </a:r>
            <a:r>
              <a:rPr lang="en-US"/>
              <a:t>, </a:t>
            </a:r>
            <a:r>
              <a:rPr lang="en-US" err="1"/>
              <a:t>nec</a:t>
            </a:r>
            <a:r>
              <a:rPr lang="en-US"/>
              <a:t> </a:t>
            </a:r>
            <a:r>
              <a:rPr lang="en-US" err="1"/>
              <a:t>eu</a:t>
            </a:r>
            <a:r>
              <a:rPr lang="en-US"/>
              <a:t> </a:t>
            </a:r>
            <a:r>
              <a:rPr lang="en-US" err="1"/>
              <a:t>lucilius</a:t>
            </a:r>
            <a:r>
              <a:rPr lang="en-US"/>
              <a:t> </a:t>
            </a:r>
            <a:r>
              <a:rPr lang="en-US" err="1"/>
              <a:t>salutatus</a:t>
            </a:r>
            <a:r>
              <a:rPr lang="en-US"/>
              <a:t>. </a:t>
            </a:r>
            <a:r>
              <a:rPr lang="en-US" err="1"/>
              <a:t>Agam</a:t>
            </a:r>
            <a:r>
              <a:rPr lang="en-US"/>
              <a:t> </a:t>
            </a:r>
            <a:r>
              <a:rPr lang="en-US" err="1"/>
              <a:t>legere</a:t>
            </a:r>
            <a:r>
              <a:rPr lang="en-US"/>
              <a:t> </a:t>
            </a:r>
            <a:r>
              <a:rPr lang="en-US" err="1"/>
              <a:t>petentium</a:t>
            </a:r>
            <a:r>
              <a:rPr lang="en-US"/>
              <a:t> no pro, </a:t>
            </a:r>
            <a:r>
              <a:rPr lang="en-US" err="1"/>
              <a:t>atqui</a:t>
            </a:r>
            <a:r>
              <a:rPr lang="en-US"/>
              <a:t> </a:t>
            </a:r>
            <a:r>
              <a:rPr lang="en-US" err="1"/>
              <a:t>explicari</a:t>
            </a:r>
            <a:r>
              <a:rPr lang="en-US"/>
              <a:t> sit ad. Sit ad </a:t>
            </a:r>
            <a:r>
              <a:rPr lang="en-US" err="1"/>
              <a:t>munere</a:t>
            </a:r>
            <a:r>
              <a:rPr lang="en-US"/>
              <a:t> </a:t>
            </a:r>
            <a:r>
              <a:rPr lang="en-US" err="1"/>
              <a:t>consequat</a:t>
            </a:r>
            <a:r>
              <a:rPr lang="en-US"/>
              <a:t>, </a:t>
            </a:r>
            <a:r>
              <a:rPr lang="en-US" err="1"/>
              <a:t>mei</a:t>
            </a:r>
            <a:r>
              <a:rPr lang="en-US"/>
              <a:t> </a:t>
            </a:r>
            <a:r>
              <a:rPr lang="en-US" err="1"/>
              <a:t>regione</a:t>
            </a:r>
            <a:r>
              <a:rPr lang="en-US"/>
              <a:t> </a:t>
            </a:r>
            <a:r>
              <a:rPr lang="en-US" err="1"/>
              <a:t>nonumes</a:t>
            </a:r>
            <a:r>
              <a:rPr lang="en-US"/>
              <a:t> </a:t>
            </a:r>
            <a:r>
              <a:rPr lang="en-US" err="1"/>
              <a:t>fabellas</a:t>
            </a:r>
            <a:r>
              <a:rPr lang="en-US"/>
              <a:t> et, </a:t>
            </a:r>
            <a:r>
              <a:rPr lang="en-US" err="1"/>
              <a:t>ei</a:t>
            </a:r>
            <a:r>
              <a:rPr lang="en-US"/>
              <a:t> </a:t>
            </a:r>
            <a:r>
              <a:rPr lang="en-US" err="1"/>
              <a:t>etiam</a:t>
            </a:r>
            <a:r>
              <a:rPr lang="en-US"/>
              <a:t> </a:t>
            </a:r>
            <a:r>
              <a:rPr lang="en-US" err="1"/>
              <a:t>utroque</a:t>
            </a:r>
            <a:r>
              <a:rPr lang="en-US"/>
              <a:t> mea. </a:t>
            </a:r>
            <a:r>
              <a:rPr lang="en-US" err="1"/>
              <a:t>Eum</a:t>
            </a:r>
            <a:r>
              <a:rPr lang="en-US"/>
              <a:t> </a:t>
            </a:r>
            <a:r>
              <a:rPr lang="en-US" err="1"/>
              <a:t>ferri</a:t>
            </a:r>
            <a:r>
              <a:rPr lang="en-US"/>
              <a:t> omnium </a:t>
            </a:r>
            <a:r>
              <a:rPr lang="en-US" err="1"/>
              <a:t>utroque</a:t>
            </a:r>
            <a:r>
              <a:rPr lang="en-US"/>
              <a:t>.</a:t>
            </a:r>
          </a:p>
          <a:p>
            <a:pPr lvl="0"/>
            <a:endParaRPr lang="en-US"/>
          </a:p>
          <a:p>
            <a:pPr lvl="0"/>
            <a:r>
              <a:rPr lang="en-US"/>
              <a:t>Click to edit Master text styles</a:t>
            </a:r>
          </a:p>
          <a:p>
            <a:pPr lvl="1"/>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a:t>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endParaRPr lang="en-US"/>
          </a:p>
          <a:p>
            <a:pPr lvl="1"/>
            <a:endParaRPr lang="en-US"/>
          </a:p>
          <a:p>
            <a:pPr lvl="1"/>
            <a:endParaRPr lang="en-US"/>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a:t>Text Two Columns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525706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A2ED0CBE-3827-7E4A-AFA1-69FC9A21C1E8}"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©2022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540072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B9A5A5C1-29DC-4A4D-91C9-BDED97679C71}"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©2022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73216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47D8D84C-D73C-5C45-89AC-6F25434AE4BC}"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Tree>
    <p:extLst>
      <p:ext uri="{BB962C8B-B14F-4D97-AF65-F5344CB8AC3E}">
        <p14:creationId xmlns:p14="http://schemas.microsoft.com/office/powerpoint/2010/main" val="22962824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674" cy="6858000"/>
          </a:xfrm>
          <a:prstGeom prst="rect">
            <a:avLst/>
          </a:prstGeom>
        </p:spPr>
      </p:pic>
      <p:sp>
        <p:nvSpPr>
          <p:cNvPr id="5" name="Date Placeholder 4"/>
          <p:cNvSpPr>
            <a:spLocks noGrp="1"/>
          </p:cNvSpPr>
          <p:nvPr>
            <p:ph type="dt" sz="half" idx="10"/>
          </p:nvPr>
        </p:nvSpPr>
        <p:spPr/>
        <p:txBody>
          <a:bodyPr/>
          <a:lstStyle/>
          <a:p>
            <a:fld id="{D5046877-8E03-334B-A0DA-A57ED5A782D8}"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©2022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a:t>Images Only Header</a:t>
            </a:r>
            <a:br>
              <a:rPr lang="en-US"/>
            </a:br>
            <a:r>
              <a:rPr lang="en-US"/>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536453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a:t>Lorem ipsum dolor sit </a:t>
            </a:r>
            <a:r>
              <a:rPr lang="en-US" err="1"/>
              <a:t>amet</a:t>
            </a:r>
            <a:r>
              <a:rPr lang="en-US"/>
              <a:t>, </a:t>
            </a:r>
            <a:r>
              <a:rPr lang="en-US" err="1"/>
              <a:t>nam</a:t>
            </a:r>
            <a:r>
              <a:rPr lang="en-US"/>
              <a:t> </a:t>
            </a:r>
            <a:r>
              <a:rPr lang="en-US" err="1"/>
              <a:t>urbanitas</a:t>
            </a:r>
            <a:r>
              <a:rPr lang="en-US"/>
              <a:t> </a:t>
            </a:r>
            <a:r>
              <a:rPr lang="en-US" err="1"/>
              <a:t>honestatis</a:t>
            </a:r>
            <a:r>
              <a:rPr lang="en-US"/>
              <a:t> </a:t>
            </a:r>
            <a:r>
              <a:rPr lang="en-US" err="1"/>
              <a:t>ut.</a:t>
            </a:r>
            <a:r>
              <a:rPr lang="en-US"/>
              <a:t> Pro </a:t>
            </a:r>
            <a:r>
              <a:rPr lang="en-US" err="1"/>
              <a:t>facilisi</a:t>
            </a:r>
            <a:r>
              <a:rPr lang="en-US"/>
              <a:t> </a:t>
            </a:r>
            <a:r>
              <a:rPr lang="en-US" err="1"/>
              <a:t>gubergren</a:t>
            </a:r>
            <a:r>
              <a:rPr lang="en-US"/>
              <a:t> ne, ex </a:t>
            </a:r>
            <a:r>
              <a:rPr lang="en-US" err="1"/>
              <a:t>habemus</a:t>
            </a:r>
            <a:r>
              <a:rPr lang="en-US"/>
              <a:t> </a:t>
            </a:r>
            <a:r>
              <a:rPr lang="en-US" err="1"/>
              <a:t>lobortis</a:t>
            </a:r>
            <a:r>
              <a:rPr lang="en-US"/>
              <a:t> </a:t>
            </a:r>
            <a:r>
              <a:rPr lang="en-US" err="1"/>
              <a:t>nec</a:t>
            </a:r>
            <a:r>
              <a:rPr lang="en-US"/>
              <a:t>, </a:t>
            </a:r>
            <a:r>
              <a:rPr lang="en-US" err="1"/>
              <a:t>usu</a:t>
            </a:r>
            <a:r>
              <a:rPr lang="en-US"/>
              <a:t> </a:t>
            </a:r>
            <a:r>
              <a:rPr lang="en-US" err="1"/>
              <a:t>te</a:t>
            </a:r>
            <a:r>
              <a:rPr lang="en-US"/>
              <a:t> </a:t>
            </a:r>
            <a:r>
              <a:rPr lang="en-US" err="1"/>
              <a:t>audire</a:t>
            </a:r>
            <a:r>
              <a:rPr lang="en-US"/>
              <a:t> </a:t>
            </a:r>
            <a:r>
              <a:rPr lang="en-US" err="1"/>
              <a:t>elaboraret</a:t>
            </a:r>
            <a:r>
              <a:rPr lang="en-US"/>
              <a:t>.</a:t>
            </a:r>
          </a:p>
        </p:txBody>
      </p:sp>
      <p:sp>
        <p:nvSpPr>
          <p:cNvPr id="7" name="Date Placeholder 6"/>
          <p:cNvSpPr>
            <a:spLocks noGrp="1"/>
          </p:cNvSpPr>
          <p:nvPr>
            <p:ph type="dt" sz="half" idx="10"/>
          </p:nvPr>
        </p:nvSpPr>
        <p:spPr/>
        <p:txBody>
          <a:bodyPr/>
          <a:lstStyle/>
          <a:p>
            <a:fld id="{F95EBB87-9882-014C-AD2F-C219D1444FAC}" type="datetime4">
              <a:rPr lang="en-US" smtClean="0"/>
              <a:t>October 28, 2022</a:t>
            </a:fld>
            <a:endParaRPr lang="en-US"/>
          </a:p>
        </p:txBody>
      </p:sp>
      <p:sp>
        <p:nvSpPr>
          <p:cNvPr id="8" name="Footer Placeholder 7"/>
          <p:cNvSpPr>
            <a:spLocks noGrp="1"/>
          </p:cNvSpPr>
          <p:nvPr>
            <p:ph type="ftr" sz="quarter" idx="11"/>
          </p:nvPr>
        </p:nvSpPr>
        <p:spPr/>
        <p:txBody>
          <a:bodyPr/>
          <a:lstStyle/>
          <a:p>
            <a:r>
              <a:rPr lang="en-US"/>
              <a:t>©2022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Firstname</a:t>
            </a:r>
            <a:r>
              <a:rPr lang="en-US"/>
              <a:t> </a:t>
            </a:r>
            <a:r>
              <a:rPr lang="en-US" err="1"/>
              <a:t>Lastname</a:t>
            </a:r>
            <a:r>
              <a:rPr lang="en-US"/>
              <a:t>  |  Position Title</a:t>
            </a:r>
            <a:br>
              <a:rPr lang="en-US"/>
            </a:br>
            <a:r>
              <a:rPr lang="en-US"/>
              <a:t>Second Line Optional</a:t>
            </a:r>
          </a:p>
        </p:txBody>
      </p:sp>
    </p:spTree>
    <p:extLst>
      <p:ext uri="{BB962C8B-B14F-4D97-AF65-F5344CB8AC3E}">
        <p14:creationId xmlns:p14="http://schemas.microsoft.com/office/powerpoint/2010/main" val="9248864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Rectangle 11"/>
          <p:cNvSpPr/>
          <p:nvPr userDrawn="1"/>
        </p:nvSpPr>
        <p:spPr>
          <a:xfrm>
            <a:off x="8209280" y="0"/>
            <a:ext cx="39827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82092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53093101-3134-4B4C-8AD3-B1F487052ACC}" type="datetime4">
              <a:rPr lang="en-US" smtClean="0"/>
              <a:t>October 28, 2022</a:t>
            </a:fld>
            <a:endParaRPr lang="en-US"/>
          </a:p>
        </p:txBody>
      </p:sp>
      <p:sp>
        <p:nvSpPr>
          <p:cNvPr id="6" name="Footer Placeholder 5"/>
          <p:cNvSpPr>
            <a:spLocks noGrp="1"/>
          </p:cNvSpPr>
          <p:nvPr>
            <p:ph type="ftr" sz="quarter" idx="11"/>
          </p:nvPr>
        </p:nvSpPr>
        <p:spPr/>
        <p:txBody>
          <a:bodyPr/>
          <a:lstStyle>
            <a:lvl1pPr>
              <a:defRPr>
                <a:solidFill>
                  <a:schemeClr val="accent2">
                    <a:lumMod val="50000"/>
                  </a:schemeClr>
                </a:solidFill>
              </a:defRPr>
            </a:lvl1pPr>
          </a:lstStyle>
          <a:p>
            <a:r>
              <a:rPr lang="en-US"/>
              <a:t>©2022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
        <p:nvSpPr>
          <p:cNvPr id="8" name="Title 1"/>
          <p:cNvSpPr>
            <a:spLocks noGrp="1"/>
          </p:cNvSpPr>
          <p:nvPr>
            <p:ph type="title" hasCustomPrompt="1"/>
          </p:nvPr>
        </p:nvSpPr>
        <p:spPr>
          <a:xfrm>
            <a:off x="731520" y="1656080"/>
            <a:ext cx="6858000" cy="4175761"/>
          </a:xfrm>
          <a:noFill/>
        </p:spPr>
        <p:txBody>
          <a:bodyPr anchor="b"/>
          <a:lstStyle>
            <a:lvl1pPr>
              <a:lnSpc>
                <a:spcPct val="100000"/>
              </a:lnSpc>
              <a:spcBef>
                <a:spcPts val="0"/>
              </a:spcBef>
              <a:defRPr sz="8000" b="1" i="0" baseline="0">
                <a:solidFill>
                  <a:schemeClr val="bg2"/>
                </a:solidFill>
                <a:latin typeface="Lato Black" charset="0"/>
                <a:ea typeface="Lato Black" charset="0"/>
                <a:cs typeface="Lato Black" charset="0"/>
              </a:defRPr>
            </a:lvl1pPr>
          </a:lstStyle>
          <a:p>
            <a:r>
              <a:rPr lang="en-US"/>
              <a:t>HEADLINE</a:t>
            </a:r>
          </a:p>
        </p:txBody>
      </p:sp>
      <p:cxnSp>
        <p:nvCxnSpPr>
          <p:cNvPr id="4" name="Straight Connector 3"/>
          <p:cNvCxnSpPr/>
          <p:nvPr userDrawn="1"/>
        </p:nvCxnSpPr>
        <p:spPr>
          <a:xfrm>
            <a:off x="8763000" y="1270000"/>
            <a:ext cx="2654299"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3" hasCustomPrompt="1"/>
          </p:nvPr>
        </p:nvSpPr>
        <p:spPr>
          <a:xfrm>
            <a:off x="8762999" y="791931"/>
            <a:ext cx="2870201" cy="589829"/>
          </a:xfrm>
        </p:spPr>
        <p:txBody>
          <a:bodyPr numCol="1" spcCol="182880"/>
          <a:lstStyle>
            <a:lvl1pPr marL="0" indent="0">
              <a:lnSpc>
                <a:spcPct val="100000"/>
              </a:lnSpc>
              <a:buNone/>
              <a:defRPr sz="3400" b="1">
                <a:solidFill>
                  <a:schemeClr val="accent2"/>
                </a:solidFill>
                <a:latin typeface="Karbon Slab Stencil Bold" charset="0"/>
                <a:ea typeface="Karbon Slab Stencil Bold" charset="0"/>
                <a:cs typeface="Karbon Slab Stencil Bold" charset="0"/>
              </a:defRPr>
            </a:lvl1pPr>
            <a:lvl2pPr marL="457200" marR="0" indent="0" algn="l" defTabSz="914400" rtl="0" eaLnBrk="1" fontAlgn="auto" latinLnBrk="0" hangingPunct="1">
              <a:lnSpc>
                <a:spcPct val="100000"/>
              </a:lnSpc>
              <a:spcBef>
                <a:spcPts val="500"/>
              </a:spcBef>
              <a:spcAft>
                <a:spcPts val="0"/>
              </a:spcAft>
              <a:buClrTx/>
              <a:buSzTx/>
              <a:buFont typeface="Lato" panose="020F0502020204030203" pitchFamily="34" charset="0"/>
              <a:buNone/>
              <a:tabLst/>
              <a:defRPr sz="3400" b="1">
                <a:solidFill>
                  <a:schemeClr val="accent2"/>
                </a:solidFill>
                <a:latin typeface="Karbon Slab Stencil Bold" charset="0"/>
                <a:ea typeface="Karbon Slab Stencil Bold" charset="0"/>
                <a:cs typeface="Karbon Slab Stencil Bold" charset="0"/>
              </a:defRPr>
            </a:lvl2pPr>
          </a:lstStyle>
          <a:p>
            <a:pPr lvl="0"/>
            <a:r>
              <a:rPr lang="en-US"/>
              <a:t>Goals Touched</a:t>
            </a:r>
          </a:p>
        </p:txBody>
      </p:sp>
      <p:sp>
        <p:nvSpPr>
          <p:cNvPr id="18" name="Content Placeholder 2"/>
          <p:cNvSpPr>
            <a:spLocks noGrp="1"/>
          </p:cNvSpPr>
          <p:nvPr>
            <p:ph idx="1" hasCustomPrompt="1"/>
          </p:nvPr>
        </p:nvSpPr>
        <p:spPr>
          <a:xfrm>
            <a:off x="8762998" y="1553931"/>
            <a:ext cx="2870201" cy="4572549"/>
          </a:xfrm>
        </p:spPr>
        <p:txBody>
          <a:bodyPr/>
          <a:lstStyle>
            <a:lvl1pPr>
              <a:defRPr sz="2000" b="0" i="0">
                <a:solidFill>
                  <a:schemeClr val="accent2"/>
                </a:solidFill>
                <a:latin typeface="Lato" charset="0"/>
                <a:ea typeface="Lato" charset="0"/>
                <a:cs typeface="Lato"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Goal</a:t>
            </a:r>
          </a:p>
        </p:txBody>
      </p:sp>
    </p:spTree>
    <p:extLst>
      <p:ext uri="{BB962C8B-B14F-4D97-AF65-F5344CB8AC3E}">
        <p14:creationId xmlns:p14="http://schemas.microsoft.com/office/powerpoint/2010/main" val="1241026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51AF83-6ECC-D546-9353-38CF16198366}" type="datetime4">
              <a:rPr lang="en-US" smtClean="0"/>
              <a:t>October 28, 2022</a:t>
            </a:fld>
            <a:endParaRPr lang="en-US"/>
          </a:p>
        </p:txBody>
      </p:sp>
      <p:sp>
        <p:nvSpPr>
          <p:cNvPr id="6" name="Footer Placeholder 5"/>
          <p:cNvSpPr>
            <a:spLocks noGrp="1"/>
          </p:cNvSpPr>
          <p:nvPr>
            <p:ph type="ftr" sz="quarter" idx="11"/>
          </p:nvPr>
        </p:nvSpPr>
        <p:spPr/>
        <p:txBody>
          <a:bodyPr/>
          <a:lstStyle/>
          <a:p>
            <a:r>
              <a:rPr lang="en-US"/>
              <a:t>©2022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651513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882448-EBDF-8D47-A635-09250D9E6486}" type="datetime4">
              <a:rPr lang="en-US" smtClean="0"/>
              <a:t>October 28, 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©2022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Regular" pitchFamily="50" charset="0"/>
                <a:ea typeface="+mj-ea"/>
                <a:cs typeface="+mj-cs"/>
              </a:defRPr>
            </a:lvl1pPr>
          </a:lstStyle>
          <a:p>
            <a:pPr marL="0" lvl="0" algn="l" defTabSz="914400" rtl="0" eaLnBrk="1" latinLnBrk="0" hangingPunct="1">
              <a:lnSpc>
                <a:spcPts val="5500"/>
              </a:lnSpc>
              <a:spcBef>
                <a:spcPct val="0"/>
              </a:spcBef>
              <a:buNone/>
            </a:pPr>
            <a:r>
              <a:rPr lang="en-US"/>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a:t>www.frontlinek12.com</a:t>
            </a:r>
          </a:p>
        </p:txBody>
      </p:sp>
    </p:spTree>
    <p:extLst>
      <p:ext uri="{BB962C8B-B14F-4D97-AF65-F5344CB8AC3E}">
        <p14:creationId xmlns:p14="http://schemas.microsoft.com/office/powerpoint/2010/main" val="1205262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F4C361BD-951D-684E-8AD6-1D5F113657D4}" type="datetime4">
              <a:rPr lang="en-US" smtClean="0"/>
              <a:t>October 28, 2022</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©2022 Frontline Education Confidential &amp; Proprietary</a:t>
            </a:r>
          </a:p>
        </p:txBody>
      </p:sp>
    </p:spTree>
    <p:extLst>
      <p:ext uri="{BB962C8B-B14F-4D97-AF65-F5344CB8AC3E}">
        <p14:creationId xmlns:p14="http://schemas.microsoft.com/office/powerpoint/2010/main" val="28519811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Slide Lt Purple w/ Dk Acc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ctr"/>
          <a:lstStyle>
            <a:lvl1pPr algn="ctr">
              <a:defRPr sz="6000" b="1">
                <a:solidFill>
                  <a:schemeClr val="bg1"/>
                </a:solidFill>
              </a:defRPr>
            </a:lvl1pPr>
          </a:lstStyle>
          <a:p>
            <a:r>
              <a:rPr lang="en-US"/>
              <a:t>Click to edit Section title</a:t>
            </a:r>
          </a:p>
        </p:txBody>
      </p:sp>
    </p:spTree>
    <p:extLst>
      <p:ext uri="{BB962C8B-B14F-4D97-AF65-F5344CB8AC3E}">
        <p14:creationId xmlns:p14="http://schemas.microsoft.com/office/powerpoint/2010/main" val="39520313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7680574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212597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49C2BD0B-A259-204E-9B1B-902C2B5C9738}"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9585391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4" name="Date Placeholder 3"/>
          <p:cNvSpPr>
            <a:spLocks noGrp="1"/>
          </p:cNvSpPr>
          <p:nvPr>
            <p:ph type="dt" sz="half" idx="10"/>
          </p:nvPr>
        </p:nvSpPr>
        <p:spPr>
          <a:xfrm>
            <a:off x="9715500" y="6400800"/>
            <a:ext cx="1727200" cy="182880"/>
          </a:xfrm>
        </p:spPr>
        <p:txBody>
          <a:bodyPr/>
          <a:lstStyle/>
          <a:p>
            <a:fld id="{CCB25913-86CB-0E4C-AECA-D3F2EB08BA9C}"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Tree>
    <p:extLst>
      <p:ext uri="{BB962C8B-B14F-4D97-AF65-F5344CB8AC3E}">
        <p14:creationId xmlns:p14="http://schemas.microsoft.com/office/powerpoint/2010/main" val="553800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17CF72FA-C465-7748-82ED-0306624C7A62}"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EB95F849-8FF2-0E44-BA10-84EAE1493339}"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726653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5FB0C15-DB62-464D-A1F3-480F5D1F5670}"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Tree>
    <p:extLst>
      <p:ext uri="{BB962C8B-B14F-4D97-AF65-F5344CB8AC3E}">
        <p14:creationId xmlns:p14="http://schemas.microsoft.com/office/powerpoint/2010/main" val="13458258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AD214BF0-4617-BE45-B606-2CD2CBB10091}"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a:t>Title of Presentation</a:t>
            </a:r>
            <a:br>
              <a:rPr lang="en-US"/>
            </a:br>
            <a:r>
              <a:rPr lang="en-US"/>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2074B323-11FE-4540-85E3-E6A1F6B79336}"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6631080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CD72A35B-9536-EB41-8F1A-696732FBBC03}"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a:t>Title of Presentation</a:t>
            </a:r>
            <a:br>
              <a:rPr lang="en-US"/>
            </a:br>
            <a:r>
              <a:rPr lang="en-US"/>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7129070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23EAFE29-AD5A-144F-B665-A07F289B7A78}" type="datetime4">
              <a:rPr lang="en-US" smtClean="0"/>
              <a:t>October 28, 2022</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©2021 Frontline Education Confidential &amp; Proprietary</a:t>
            </a:r>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endParaRPr lang="en-US"/>
          </a:p>
          <a:p>
            <a:pPr lvl="0"/>
            <a:r>
              <a:rPr lang="en-US"/>
              <a:t>Section Title Two</a:t>
            </a:r>
          </a:p>
          <a:p>
            <a:pPr lvl="1"/>
            <a:endParaRPr lang="en-US"/>
          </a:p>
          <a:p>
            <a:pPr lvl="0"/>
            <a:r>
              <a:rPr lang="en-US"/>
              <a:t>Section Title Three</a:t>
            </a:r>
          </a:p>
          <a:p>
            <a:pPr lvl="1"/>
            <a:endParaRPr lang="en-US"/>
          </a:p>
          <a:p>
            <a:pPr lvl="0"/>
            <a:r>
              <a:rPr lang="en-US"/>
              <a:t>Section Title Four</a:t>
            </a:r>
          </a:p>
          <a:p>
            <a:pPr lvl="1"/>
            <a:endParaRPr lang="en-US"/>
          </a:p>
          <a:p>
            <a:pPr lvl="0"/>
            <a:r>
              <a:rPr lang="en-US"/>
              <a:t>Section Title Five</a:t>
            </a:r>
          </a:p>
          <a:p>
            <a:pPr lvl="0"/>
            <a:endParaRPr lang="en-US"/>
          </a:p>
          <a:p>
            <a:pPr lvl="0"/>
            <a:r>
              <a:rPr lang="en-US"/>
              <a:t>Section Title Six</a:t>
            </a:r>
          </a:p>
          <a:p>
            <a:pPr lvl="1"/>
            <a:endParaRPr lang="en-US"/>
          </a:p>
          <a:p>
            <a:pPr lvl="0"/>
            <a:r>
              <a:rPr lang="en-US"/>
              <a:t>Section Title Seven</a:t>
            </a:r>
          </a:p>
          <a:p>
            <a:pPr lvl="1"/>
            <a:endParaRPr lang="en-US"/>
          </a:p>
          <a:p>
            <a:pPr lvl="0"/>
            <a:r>
              <a:rPr lang="en-US"/>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1410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83A1DAA-4705-1E40-AFC8-CB2078E5FF76}" type="datetime4">
              <a:rPr lang="en-US" smtClean="0"/>
              <a:t>October 28, 2022</a:t>
            </a:fld>
            <a:endParaRPr lang="en-US"/>
          </a:p>
        </p:txBody>
      </p:sp>
      <p:sp>
        <p:nvSpPr>
          <p:cNvPr id="4" name="Footer Placeholder 3"/>
          <p:cNvSpPr>
            <a:spLocks noGrp="1"/>
          </p:cNvSpPr>
          <p:nvPr>
            <p:ph type="ftr" sz="quarter" idx="11"/>
          </p:nvPr>
        </p:nvSpPr>
        <p:spPr>
          <a:xfrm>
            <a:off x="731520" y="6400800"/>
            <a:ext cx="2743200" cy="182880"/>
          </a:xfrm>
        </p:spPr>
        <p:txBody>
          <a:bodyPr/>
          <a:lstStyle/>
          <a:p>
            <a:r>
              <a:rPr lang="en-US"/>
              <a:t>©2021 Frontline Education Confidential &amp; Proprietary</a:t>
            </a:r>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a:t>Section Title One</a:t>
            </a:r>
          </a:p>
          <a:p>
            <a:pPr lvl="1"/>
            <a:r>
              <a:rPr lang="en-US"/>
              <a:t>Subtitle Optional</a:t>
            </a:r>
          </a:p>
          <a:p>
            <a:pPr lvl="0"/>
            <a:r>
              <a:rPr lang="en-US"/>
              <a:t>Section Title Two</a:t>
            </a:r>
          </a:p>
          <a:p>
            <a:pPr lvl="1"/>
            <a:r>
              <a:rPr lang="en-US"/>
              <a:t>Subtitle Optional</a:t>
            </a:r>
          </a:p>
          <a:p>
            <a:pPr lvl="0"/>
            <a:r>
              <a:rPr lang="en-US"/>
              <a:t>Section Title Three</a:t>
            </a:r>
          </a:p>
          <a:p>
            <a:pPr lvl="1"/>
            <a:r>
              <a:rPr lang="en-US"/>
              <a:t>Subtitle Optional</a:t>
            </a:r>
          </a:p>
          <a:p>
            <a:pPr lvl="0"/>
            <a:r>
              <a:rPr lang="en-US"/>
              <a:t>Section Title Four</a:t>
            </a:r>
          </a:p>
          <a:p>
            <a:pPr lvl="1"/>
            <a:r>
              <a:rPr lang="en-US"/>
              <a:t>Subtitle Optional</a:t>
            </a:r>
          </a:p>
          <a:p>
            <a:pPr lvl="0"/>
            <a:r>
              <a:rPr lang="en-US"/>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a:t>02</a:t>
            </a:r>
          </a:p>
        </p:txBody>
      </p:sp>
    </p:spTree>
    <p:extLst>
      <p:ext uri="{BB962C8B-B14F-4D97-AF65-F5344CB8AC3E}">
        <p14:creationId xmlns:p14="http://schemas.microsoft.com/office/powerpoint/2010/main" val="17656668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952961EA-32B0-0846-B607-4D17AFFF9DB8}"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29814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70D761CA-E8F6-F049-87EC-10CC9A95BBE1}" type="datetime4">
              <a:rPr lang="en-US" smtClean="0"/>
              <a:t>October 28, 2022</a:t>
            </a:fld>
            <a:endParaRPr lang="en-US"/>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DATE:		MONTH XX, XXXX</a:t>
            </a:r>
          </a:p>
          <a:p>
            <a:pPr lvl="0"/>
            <a:r>
              <a:rPr lang="en-US"/>
              <a:t>PRESENTED TO:	FIRSTNAME LASTNAME</a:t>
            </a:r>
          </a:p>
          <a:p>
            <a:pPr lvl="0"/>
            <a:r>
              <a:rPr lang="en-US"/>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a:t>Title of Presentation</a:t>
            </a:r>
            <a:br>
              <a:rPr lang="en-US"/>
            </a:br>
            <a:r>
              <a:rPr lang="en-US"/>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Subhead Optional</a:t>
            </a:r>
          </a:p>
          <a:p>
            <a:r>
              <a:rPr lang="en-US"/>
              <a:t>Second Line Optional</a:t>
            </a:r>
          </a:p>
        </p:txBody>
      </p:sp>
    </p:spTree>
    <p:extLst>
      <p:ext uri="{BB962C8B-B14F-4D97-AF65-F5344CB8AC3E}">
        <p14:creationId xmlns:p14="http://schemas.microsoft.com/office/powerpoint/2010/main" val="193098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04DD90D1-C9D3-144C-8102-45E7F418354D}"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221271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D8E3EA4F-E809-694F-B9E2-F5B50F0FA6EC}"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803536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8B5DA7F8-8C03-6B4B-B57A-FD76CF7BA827}"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4722817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4" name="Date Placeholder 3"/>
          <p:cNvSpPr>
            <a:spLocks noGrp="1"/>
          </p:cNvSpPr>
          <p:nvPr>
            <p:ph type="dt" sz="half" idx="10"/>
          </p:nvPr>
        </p:nvSpPr>
        <p:spPr/>
        <p:txBody>
          <a:bodyPr/>
          <a:lstStyle/>
          <a:p>
            <a:fld id="{A18E367E-BEB4-4347-B5DB-61845979FAF1}"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13791157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3AB3B8C3-3250-3D42-8F92-B07E72B36136}"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a:t>Title of Section</a:t>
            </a:r>
            <a:br>
              <a:rPr lang="en-US"/>
            </a:br>
            <a:r>
              <a:rPr lang="en-US"/>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Tree>
    <p:extLst>
      <p:ext uri="{BB962C8B-B14F-4D97-AF65-F5344CB8AC3E}">
        <p14:creationId xmlns:p14="http://schemas.microsoft.com/office/powerpoint/2010/main" val="9450192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0D75FF5D-FA24-7047-94E7-D1AAC5A21282}"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a:t>Title of Section</a:t>
            </a:r>
            <a:br>
              <a:rPr lang="en-US"/>
            </a:br>
            <a:r>
              <a:rPr lang="en-US"/>
              <a:t>Second Line Optional</a:t>
            </a:r>
          </a:p>
        </p:txBody>
      </p:sp>
    </p:spTree>
    <p:extLst>
      <p:ext uri="{BB962C8B-B14F-4D97-AF65-F5344CB8AC3E}">
        <p14:creationId xmlns:p14="http://schemas.microsoft.com/office/powerpoint/2010/main" val="26029001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Photo Header</a:t>
            </a:r>
            <a:br>
              <a:rPr lang="en-US"/>
            </a:br>
            <a:r>
              <a:rPr lang="en-US"/>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74720" y="6400800"/>
            <a:ext cx="2265680" cy="182880"/>
          </a:xfrm>
        </p:spPr>
        <p:txBody>
          <a:bodyPr/>
          <a:lstStyle/>
          <a:p>
            <a:fld id="{8E0B047C-8571-6545-AF0F-613C10EBB4BF}"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Tree>
    <p:extLst>
      <p:ext uri="{BB962C8B-B14F-4D97-AF65-F5344CB8AC3E}">
        <p14:creationId xmlns:p14="http://schemas.microsoft.com/office/powerpoint/2010/main" val="6121394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6C1EDBC-6B9F-1540-B3D1-2CDF465322DE}"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2 Photos Header</a:t>
            </a:r>
            <a:br>
              <a:rPr lang="en-US"/>
            </a:br>
            <a:r>
              <a:rPr lang="en-US"/>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7002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BA3EB8-5236-8240-9B23-1034F684731F}"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a:t>Click to insert chart.</a:t>
            </a:r>
          </a:p>
          <a:p>
            <a:endParaRPr lang="en-US"/>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a:t>Text &amp; Infographic Header</a:t>
            </a:r>
            <a:br>
              <a:rPr lang="en-US"/>
            </a:br>
            <a:r>
              <a:rPr lang="en-US"/>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513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679C4-AAEF-CF47-95AE-FD6103B22EA1}" type="datetime4">
              <a:rPr lang="en-US" smtClean="0"/>
              <a:t>October 28,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a:t>Blank Text Header</a:t>
            </a:r>
            <a:br>
              <a:rPr lang="en-US"/>
            </a:br>
            <a:r>
              <a:rPr lang="en-US"/>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708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heme" Target="../theme/theme2.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41" Type="http://schemas.openxmlformats.org/officeDocument/2006/relationships/slideLayout" Target="../slideLayouts/slideLayout117.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theme" Target="../theme/theme3.xml"/><Relationship Id="rId8" Type="http://schemas.openxmlformats.org/officeDocument/2006/relationships/slideLayout" Target="../slideLayouts/slideLayout84.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a:t>One Column Text Header</a:t>
            </a:r>
            <a:br>
              <a:rPr lang="en-US"/>
            </a:br>
            <a:r>
              <a:rPr lang="en-US"/>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CFF705BA-C65E-6D46-AFA1-B4A1D9BF1693}" type="datetime4">
              <a:rPr lang="en-US" smtClean="0"/>
              <a:t>October 28, 2022</a:t>
            </a:fld>
            <a:endParaRPr lang="en-US"/>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©2021 Frontline Education Confidential &amp; Proprietary</a:t>
            </a:r>
          </a:p>
        </p:txBody>
      </p:sp>
      <p:sp>
        <p:nvSpPr>
          <p:cNvPr id="6" name="Slide Number Placeholder 5"/>
          <p:cNvSpPr>
            <a:spLocks noGrp="1"/>
          </p:cNvSpPr>
          <p:nvPr>
            <p:ph type="sldNum" sz="quarter" idx="4"/>
          </p:nvPr>
        </p:nvSpPr>
        <p:spPr>
          <a:xfrm>
            <a:off x="10100996" y="6400800"/>
            <a:ext cx="727023" cy="182880"/>
          </a:xfrm>
          <a:prstGeom prst="rect">
            <a:avLst/>
          </a:prstGeom>
        </p:spPr>
        <p:txBody>
          <a:bodyPr vert="horz" lIns="0" tIns="0" rIns="0" bIns="0" rtlCol="0" anchor="b" anchorCtr="0"/>
          <a:lstStyle>
            <a:lvl1pPr algn="r">
              <a:defRPr sz="105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237911199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32" r:id="rId30"/>
    <p:sldLayoutId id="2147484033" r:id="rId31"/>
    <p:sldLayoutId id="2147484034" r:id="rId32"/>
    <p:sldLayoutId id="2147484035" r:id="rId33"/>
    <p:sldLayoutId id="2147484036" r:id="rId34"/>
    <p:sldLayoutId id="2147484038" r:id="rId35"/>
    <p:sldLayoutId id="2147484039" r:id="rId36"/>
    <p:sldLayoutId id="2147484040" r:id="rId37"/>
    <p:sldLayoutId id="2147484113" r:id="rId38"/>
  </p:sldLayoutIdLst>
  <p:hf hdr="0" dt="0"/>
  <p:txStyles>
    <p:titleStyle>
      <a:lvl1pPr algn="l" defTabSz="914400" rtl="0" eaLnBrk="1" latinLnBrk="0" hangingPunct="1">
        <a:lnSpc>
          <a:spcPts val="4000"/>
        </a:lnSpc>
        <a:spcBef>
          <a:spcPct val="0"/>
        </a:spcBef>
        <a:buNone/>
        <a:defRPr sz="3500" kern="1200" baseline="0">
          <a:solidFill>
            <a:srgbClr val="7A4183"/>
          </a:solidFill>
          <a:latin typeface="Karbon Slab Stencil Regular"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a:t>One Column Text Header</a:t>
            </a:r>
            <a:br>
              <a:rPr lang="en-US"/>
            </a:br>
            <a:r>
              <a:rPr lang="en-US"/>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493BA89E-C0B2-894A-B674-1105103FD4FE}" type="datetime4">
              <a:rPr lang="en-US" smtClean="0"/>
              <a:t>October 28, 2022</a:t>
            </a:fld>
            <a:endParaRPr lang="en-US"/>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©2022 Frontline Education Confidential &amp; Proprietary</a:t>
            </a:r>
          </a:p>
        </p:txBody>
      </p:sp>
      <p:sp>
        <p:nvSpPr>
          <p:cNvPr id="6" name="Slide Number Placeholder 5"/>
          <p:cNvSpPr>
            <a:spLocks noGrp="1"/>
          </p:cNvSpPr>
          <p:nvPr>
            <p:ph type="sldNum" sz="quarter" idx="4"/>
          </p:nvPr>
        </p:nvSpPr>
        <p:spPr>
          <a:xfrm>
            <a:off x="10100996" y="6400800"/>
            <a:ext cx="727023" cy="182880"/>
          </a:xfrm>
          <a:prstGeom prst="rect">
            <a:avLst/>
          </a:prstGeom>
        </p:spPr>
        <p:txBody>
          <a:bodyPr vert="horz" lIns="0" tIns="0" rIns="0" bIns="0" rtlCol="0" anchor="b" anchorCtr="0"/>
          <a:lstStyle>
            <a:lvl1pPr algn="r">
              <a:defRPr sz="105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2379111993"/>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 id="2147484135" r:id="rId21"/>
    <p:sldLayoutId id="2147484136" r:id="rId22"/>
    <p:sldLayoutId id="2147484137" r:id="rId23"/>
    <p:sldLayoutId id="2147484138" r:id="rId24"/>
    <p:sldLayoutId id="2147484139" r:id="rId25"/>
    <p:sldLayoutId id="2147484140" r:id="rId26"/>
    <p:sldLayoutId id="2147484141" r:id="rId27"/>
    <p:sldLayoutId id="2147484142" r:id="rId28"/>
    <p:sldLayoutId id="2147484143" r:id="rId29"/>
    <p:sldLayoutId id="2147484144" r:id="rId30"/>
    <p:sldLayoutId id="2147484145" r:id="rId31"/>
    <p:sldLayoutId id="2147484146" r:id="rId32"/>
    <p:sldLayoutId id="2147484147" r:id="rId33"/>
    <p:sldLayoutId id="2147484148" r:id="rId34"/>
    <p:sldLayoutId id="2147484149" r:id="rId35"/>
    <p:sldLayoutId id="2147484150" r:id="rId36"/>
    <p:sldLayoutId id="2147484151" r:id="rId37"/>
    <p:sldLayoutId id="2147484152" r:id="rId38"/>
  </p:sldLayoutIdLst>
  <p:hf hdr="0" dt="0"/>
  <p:txStyles>
    <p:titleStyle>
      <a:lvl1pPr algn="l" defTabSz="914400" rtl="0" eaLnBrk="1" latinLnBrk="0" hangingPunct="1">
        <a:lnSpc>
          <a:spcPts val="4000"/>
        </a:lnSpc>
        <a:spcBef>
          <a:spcPct val="0"/>
        </a:spcBef>
        <a:buNone/>
        <a:defRPr sz="3500" kern="1200" baseline="0">
          <a:solidFill>
            <a:srgbClr val="7A4183"/>
          </a:solidFill>
          <a:latin typeface="Karbon Slab Stencil Regular"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a:t>One Column Text Header</a:t>
            </a:r>
            <a:br>
              <a:rPr lang="en-US"/>
            </a:br>
            <a:r>
              <a:rPr lang="en-US"/>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51D73F07-5DEA-9E4F-9EAF-462254645D72}" type="datetime4">
              <a:rPr lang="en-US" smtClean="0"/>
              <a:t>October 28, 2022</a:t>
            </a:fld>
            <a:endParaRPr lang="en-US"/>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©2021 Frontline Education Confidential &amp; Proprietary</a:t>
            </a:r>
          </a:p>
        </p:txBody>
      </p:sp>
      <p:sp>
        <p:nvSpPr>
          <p:cNvPr id="6" name="Slide Number Placeholder 5"/>
          <p:cNvSpPr>
            <a:spLocks noGrp="1"/>
          </p:cNvSpPr>
          <p:nvPr>
            <p:ph type="sldNum" sz="quarter" idx="4"/>
          </p:nvPr>
        </p:nvSpPr>
        <p:spPr>
          <a:xfrm>
            <a:off x="10100996" y="6400800"/>
            <a:ext cx="727023" cy="182880"/>
          </a:xfrm>
          <a:prstGeom prst="rect">
            <a:avLst/>
          </a:prstGeom>
        </p:spPr>
        <p:txBody>
          <a:bodyPr vert="horz" lIns="0" tIns="0" rIns="0" bIns="0" rtlCol="0" anchor="b" anchorCtr="0"/>
          <a:lstStyle>
            <a:lvl1pPr algn="r">
              <a:defRPr sz="105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49" r:id="rId4"/>
    <p:sldLayoutId id="2147483685" r:id="rId5"/>
    <p:sldLayoutId id="2147483676" r:id="rId6"/>
    <p:sldLayoutId id="2147483680" r:id="rId7"/>
    <p:sldLayoutId id="2147483681" r:id="rId8"/>
    <p:sldLayoutId id="2147483694" r:id="rId9"/>
    <p:sldLayoutId id="2147483696" r:id="rId10"/>
    <p:sldLayoutId id="2147483674" r:id="rId11"/>
    <p:sldLayoutId id="2147483673" r:id="rId12"/>
    <p:sldLayoutId id="2147483686" r:id="rId13"/>
    <p:sldLayoutId id="2147483687" r:id="rId14"/>
    <p:sldLayoutId id="2147483688" r:id="rId15"/>
    <p:sldLayoutId id="2147483689" r:id="rId16"/>
    <p:sldLayoutId id="2147483693" r:id="rId17"/>
    <p:sldLayoutId id="2147483666" r:id="rId18"/>
    <p:sldLayoutId id="2147483667" r:id="rId19"/>
    <p:sldLayoutId id="2147483650" r:id="rId20"/>
    <p:sldLayoutId id="2147483669" r:id="rId21"/>
    <p:sldLayoutId id="2147483670" r:id="rId22"/>
    <p:sldLayoutId id="2147483668" r:id="rId23"/>
    <p:sldLayoutId id="2147483699" r:id="rId24"/>
    <p:sldLayoutId id="2147483700" r:id="rId25"/>
    <p:sldLayoutId id="2147483695" r:id="rId26"/>
    <p:sldLayoutId id="2147483701" r:id="rId27"/>
    <p:sldLayoutId id="2147483672" r:id="rId28"/>
    <p:sldLayoutId id="2147483652" r:id="rId29"/>
    <p:sldLayoutId id="2147483698" r:id="rId30"/>
    <p:sldLayoutId id="2147483697" r:id="rId31"/>
    <p:sldLayoutId id="2147483671" r:id="rId32"/>
    <p:sldLayoutId id="2147483653" r:id="rId33"/>
    <p:sldLayoutId id="2147483705" r:id="rId34"/>
    <p:sldLayoutId id="2147483706" r:id="rId35"/>
    <p:sldLayoutId id="2147483656" r:id="rId36"/>
    <p:sldLayoutId id="2147483707" r:id="rId37"/>
    <p:sldLayoutId id="2147483708" r:id="rId38"/>
    <p:sldLayoutId id="2147483709" r:id="rId39"/>
    <p:sldLayoutId id="2147483710" r:id="rId40"/>
    <p:sldLayoutId id="2147483654" r:id="rId41"/>
    <p:sldLayoutId id="2147483655" r:id="rId42"/>
  </p:sldLayoutIdLst>
  <p:hf sldNum="0" hdr="0"/>
  <p:txStyles>
    <p:titleStyle>
      <a:lvl1pPr algn="l" defTabSz="914400" rtl="0" eaLnBrk="1" latinLnBrk="0" hangingPunct="1">
        <a:lnSpc>
          <a:spcPts val="4000"/>
        </a:lnSpc>
        <a:spcBef>
          <a:spcPct val="0"/>
        </a:spcBef>
        <a:buNone/>
        <a:defRPr sz="3500" kern="1200" baseline="0">
          <a:solidFill>
            <a:srgbClr val="7A4183"/>
          </a:solidFill>
          <a:latin typeface="Karbon Slab Stencil Regular"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EDACC1-ED50-4F63-A208-D1777F7F5EEE}"/>
              </a:ext>
            </a:extLst>
          </p:cNvPr>
          <p:cNvSpPr>
            <a:spLocks noGrp="1"/>
          </p:cNvSpPr>
          <p:nvPr>
            <p:ph type="ctrTitle"/>
          </p:nvPr>
        </p:nvSpPr>
        <p:spPr/>
        <p:txBody>
          <a:bodyPr/>
          <a:lstStyle/>
          <a:p>
            <a:r>
              <a:rPr lang="en-US"/>
              <a:t>Frontline Education </a:t>
            </a:r>
          </a:p>
        </p:txBody>
      </p:sp>
      <p:sp>
        <p:nvSpPr>
          <p:cNvPr id="5" name="Subtitle 4">
            <a:extLst>
              <a:ext uri="{FF2B5EF4-FFF2-40B4-BE49-F238E27FC236}">
                <a16:creationId xmlns:a16="http://schemas.microsoft.com/office/drawing/2014/main" id="{48ADE4B8-56F5-4B3A-B332-9BFFE0365917}"/>
              </a:ext>
            </a:extLst>
          </p:cNvPr>
          <p:cNvSpPr>
            <a:spLocks noGrp="1"/>
          </p:cNvSpPr>
          <p:nvPr>
            <p:ph type="subTitle" idx="1"/>
          </p:nvPr>
        </p:nvSpPr>
        <p:spPr>
          <a:xfrm>
            <a:off x="731520" y="2241524"/>
            <a:ext cx="11181346" cy="1776411"/>
          </a:xfrm>
        </p:spPr>
        <p:txBody>
          <a:bodyPr vert="horz" lIns="0" tIns="0" rIns="0" bIns="0" rtlCol="0" anchor="t">
            <a:noAutofit/>
          </a:bodyPr>
          <a:lstStyle/>
          <a:p>
            <a:r>
              <a:rPr lang="en-US" sz="4000">
                <a:solidFill>
                  <a:schemeClr val="bg2"/>
                </a:solidFill>
                <a:latin typeface="Lato Light"/>
                <a:ea typeface="Lato Light"/>
                <a:cs typeface="Lato Light"/>
              </a:rPr>
              <a:t>Strategic Decisions with Human Capital Analytics:</a:t>
            </a:r>
            <a:r>
              <a:rPr lang="en-US" sz="3600">
                <a:solidFill>
                  <a:schemeClr val="bg2"/>
                </a:solidFill>
                <a:latin typeface="Lato Light"/>
                <a:ea typeface="Lato Light"/>
                <a:cs typeface="Lato Light"/>
              </a:rPr>
              <a:t> </a:t>
            </a:r>
            <a:endParaRPr lang="en-US" sz="3600">
              <a:solidFill>
                <a:schemeClr val="bg2"/>
              </a:solidFill>
              <a:ea typeface="Lato Light" panose="020F0302020204030203" pitchFamily="34" charset="0"/>
              <a:cs typeface="Lato Light" panose="020F0302020204030203" pitchFamily="34" charset="0"/>
            </a:endParaRPr>
          </a:p>
          <a:p>
            <a:endParaRPr lang="en-US" sz="3600">
              <a:solidFill>
                <a:schemeClr val="bg2"/>
              </a:solidFill>
              <a:latin typeface="Lato Light"/>
              <a:ea typeface="Lato Light"/>
              <a:cs typeface="Lato Light"/>
            </a:endParaRPr>
          </a:p>
          <a:p>
            <a:r>
              <a:rPr lang="en-US" sz="3600">
                <a:solidFill>
                  <a:schemeClr val="bg2"/>
                </a:solidFill>
                <a:latin typeface="Lato Light"/>
                <a:ea typeface="Lato Light"/>
                <a:cs typeface="Lato Light"/>
              </a:rPr>
              <a:t>Use Case Round Table</a:t>
            </a:r>
            <a:endParaRPr lang="en-US" sz="3600">
              <a:solidFill>
                <a:schemeClr val="bg2"/>
              </a:solidFill>
              <a:ea typeface="Lato Light"/>
              <a:cs typeface="Lato Light"/>
            </a:endParaRPr>
          </a:p>
          <a:p>
            <a:endParaRPr lang="en-US">
              <a:ea typeface="Lato Light"/>
              <a:cs typeface="Lato Light"/>
            </a:endParaRPr>
          </a:p>
          <a:p>
            <a:endParaRPr lang="en-US">
              <a:ea typeface="Lato Light"/>
              <a:cs typeface="Lato Light"/>
            </a:endParaRPr>
          </a:p>
          <a:p>
            <a:endParaRPr lang="en-US">
              <a:ea typeface="Lato Light"/>
              <a:cs typeface="Lato Light"/>
            </a:endParaRPr>
          </a:p>
        </p:txBody>
      </p:sp>
      <p:sp>
        <p:nvSpPr>
          <p:cNvPr id="6" name="Text Placeholder 5">
            <a:extLst>
              <a:ext uri="{FF2B5EF4-FFF2-40B4-BE49-F238E27FC236}">
                <a16:creationId xmlns:a16="http://schemas.microsoft.com/office/drawing/2014/main" id="{1B6D9571-8FC5-4FAC-8C83-BAC6E70DE119}"/>
              </a:ext>
            </a:extLst>
          </p:cNvPr>
          <p:cNvSpPr>
            <a:spLocks noGrp="1"/>
          </p:cNvSpPr>
          <p:nvPr>
            <p:ph type="body" sz="quarter" idx="13"/>
          </p:nvPr>
        </p:nvSpPr>
        <p:spPr/>
        <p:txBody>
          <a:bodyPr vert="horz" lIns="0" tIns="0" rIns="0" bIns="0" rtlCol="0" anchor="t">
            <a:noAutofit/>
          </a:bodyPr>
          <a:lstStyle/>
          <a:p>
            <a:r>
              <a:rPr lang="en-US">
                <a:latin typeface="Lato Light"/>
                <a:ea typeface="Lato Light"/>
                <a:cs typeface="Lato Light"/>
              </a:rPr>
              <a:t>DATE: October 25, 2022 </a:t>
            </a:r>
            <a:endParaRPr lang="en-US"/>
          </a:p>
          <a:p>
            <a:endParaRPr lang="en-US">
              <a:ea typeface="Lato Light"/>
              <a:cs typeface="Lato Light"/>
            </a:endParaRPr>
          </a:p>
        </p:txBody>
      </p:sp>
    </p:spTree>
    <p:extLst>
      <p:ext uri="{BB962C8B-B14F-4D97-AF65-F5344CB8AC3E}">
        <p14:creationId xmlns:p14="http://schemas.microsoft.com/office/powerpoint/2010/main" val="203800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close-up of a person smiling&#10;&#10;Description automatically generated">
            <a:extLst>
              <a:ext uri="{FF2B5EF4-FFF2-40B4-BE49-F238E27FC236}">
                <a16:creationId xmlns:a16="http://schemas.microsoft.com/office/drawing/2014/main" id="{DA203742-2A46-3D90-E4A3-A53BC75BE178}"/>
              </a:ext>
            </a:extLst>
          </p:cNvPr>
          <p:cNvPicPr>
            <a:picLocks noGrp="1" noChangeAspect="1"/>
          </p:cNvPicPr>
          <p:nvPr>
            <p:ph idx="1"/>
          </p:nvPr>
        </p:nvPicPr>
        <p:blipFill>
          <a:blip r:embed="rId2"/>
          <a:stretch>
            <a:fillRect/>
          </a:stretch>
        </p:blipFill>
        <p:spPr>
          <a:xfrm>
            <a:off x="4790423" y="2269907"/>
            <a:ext cx="2270281" cy="2428875"/>
          </a:xfrm>
        </p:spPr>
      </p:pic>
      <p:sp>
        <p:nvSpPr>
          <p:cNvPr id="4" name="Footer Placeholder 3">
            <a:extLst>
              <a:ext uri="{FF2B5EF4-FFF2-40B4-BE49-F238E27FC236}">
                <a16:creationId xmlns:a16="http://schemas.microsoft.com/office/drawing/2014/main" id="{6E0C64F5-0CF7-2640-6E15-A173F3E4CC95}"/>
              </a:ext>
            </a:extLst>
          </p:cNvPr>
          <p:cNvSpPr>
            <a:spLocks noGrp="1"/>
          </p:cNvSpPr>
          <p:nvPr>
            <p:ph type="ftr" sz="quarter" idx="11"/>
          </p:nvPr>
        </p:nvSpPr>
        <p:spPr/>
        <p:txBody>
          <a:bodyPr/>
          <a:lstStyle/>
          <a:p>
            <a:r>
              <a:rPr lang="en-US"/>
              <a:t>©2021 Frontline Education Confidential &amp; Proprietary</a:t>
            </a:r>
          </a:p>
        </p:txBody>
      </p:sp>
      <p:sp>
        <p:nvSpPr>
          <p:cNvPr id="2" name="Title 1">
            <a:extLst>
              <a:ext uri="{FF2B5EF4-FFF2-40B4-BE49-F238E27FC236}">
                <a16:creationId xmlns:a16="http://schemas.microsoft.com/office/drawing/2014/main" id="{05ED1CEF-5CFD-BF93-58AC-90DC86C11A75}"/>
              </a:ext>
            </a:extLst>
          </p:cNvPr>
          <p:cNvSpPr>
            <a:spLocks noGrp="1"/>
          </p:cNvSpPr>
          <p:nvPr>
            <p:ph type="title"/>
          </p:nvPr>
        </p:nvSpPr>
        <p:spPr/>
        <p:txBody>
          <a:bodyPr/>
          <a:lstStyle/>
          <a:p>
            <a:r>
              <a:rPr lang="en-US">
                <a:latin typeface="Karbon Slab Stencil Regular"/>
              </a:rPr>
              <a:t>Use Case Round Table </a:t>
            </a:r>
            <a:endParaRPr lang="en-US"/>
          </a:p>
        </p:txBody>
      </p:sp>
      <p:pic>
        <p:nvPicPr>
          <p:cNvPr id="8" name="Picture 8">
            <a:extLst>
              <a:ext uri="{FF2B5EF4-FFF2-40B4-BE49-F238E27FC236}">
                <a16:creationId xmlns:a16="http://schemas.microsoft.com/office/drawing/2014/main" id="{5D1879EF-B6FE-EB9C-7F66-018C968F37ED}"/>
              </a:ext>
            </a:extLst>
          </p:cNvPr>
          <p:cNvPicPr>
            <a:picLocks noChangeAspect="1"/>
          </p:cNvPicPr>
          <p:nvPr/>
        </p:nvPicPr>
        <p:blipFill>
          <a:blip r:embed="rId3"/>
          <a:stretch>
            <a:fillRect/>
          </a:stretch>
        </p:blipFill>
        <p:spPr>
          <a:xfrm>
            <a:off x="1122947" y="2169695"/>
            <a:ext cx="2534652" cy="2526631"/>
          </a:xfrm>
          <a:prstGeom prst="rect">
            <a:avLst/>
          </a:prstGeom>
        </p:spPr>
      </p:pic>
      <p:pic>
        <p:nvPicPr>
          <p:cNvPr id="9" name="Picture 9">
            <a:extLst>
              <a:ext uri="{FF2B5EF4-FFF2-40B4-BE49-F238E27FC236}">
                <a16:creationId xmlns:a16="http://schemas.microsoft.com/office/drawing/2014/main" id="{BA2B350A-B721-766A-6842-55E00135A168}"/>
              </a:ext>
            </a:extLst>
          </p:cNvPr>
          <p:cNvPicPr>
            <a:picLocks noChangeAspect="1"/>
          </p:cNvPicPr>
          <p:nvPr/>
        </p:nvPicPr>
        <p:blipFill>
          <a:blip r:embed="rId4"/>
          <a:stretch>
            <a:fillRect/>
          </a:stretch>
        </p:blipFill>
        <p:spPr>
          <a:xfrm>
            <a:off x="8512342" y="2267953"/>
            <a:ext cx="2434389" cy="2434389"/>
          </a:xfrm>
          <a:prstGeom prst="rect">
            <a:avLst/>
          </a:prstGeom>
        </p:spPr>
      </p:pic>
      <p:sp>
        <p:nvSpPr>
          <p:cNvPr id="10" name="TextBox 9">
            <a:extLst>
              <a:ext uri="{FF2B5EF4-FFF2-40B4-BE49-F238E27FC236}">
                <a16:creationId xmlns:a16="http://schemas.microsoft.com/office/drawing/2014/main" id="{29E0983F-7A77-41C3-A2A2-11DE669644A9}"/>
              </a:ext>
            </a:extLst>
          </p:cNvPr>
          <p:cNvSpPr txBox="1"/>
          <p:nvPr/>
        </p:nvSpPr>
        <p:spPr>
          <a:xfrm>
            <a:off x="1050758" y="4884820"/>
            <a:ext cx="290813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Dr. Adam Cibulka</a:t>
            </a:r>
            <a:endParaRPr lang="en-US"/>
          </a:p>
          <a:p>
            <a:r>
              <a:rPr lang="en-US">
                <a:cs typeface="Calibri"/>
              </a:rPr>
              <a:t>Senior Manager, Analytics </a:t>
            </a:r>
          </a:p>
          <a:p>
            <a:r>
              <a:rPr lang="en-US">
                <a:cs typeface="Calibri"/>
              </a:rPr>
              <a:t>Frontline Education </a:t>
            </a:r>
            <a:endParaRPr lang="en-US"/>
          </a:p>
        </p:txBody>
      </p:sp>
      <p:sp>
        <p:nvSpPr>
          <p:cNvPr id="11" name="TextBox 10">
            <a:extLst>
              <a:ext uri="{FF2B5EF4-FFF2-40B4-BE49-F238E27FC236}">
                <a16:creationId xmlns:a16="http://schemas.microsoft.com/office/drawing/2014/main" id="{4D056D79-12BA-BF13-BD57-AD0EEC95673C}"/>
              </a:ext>
            </a:extLst>
          </p:cNvPr>
          <p:cNvSpPr txBox="1"/>
          <p:nvPr/>
        </p:nvSpPr>
        <p:spPr>
          <a:xfrm>
            <a:off x="4604084" y="4884820"/>
            <a:ext cx="322095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Dr. CyLynn Braswell</a:t>
            </a:r>
          </a:p>
          <a:p>
            <a:r>
              <a:rPr lang="en-US">
                <a:cs typeface="Calibri"/>
              </a:rPr>
              <a:t>Advisor, Student Analytics Lab</a:t>
            </a:r>
            <a:endParaRPr lang="en-US"/>
          </a:p>
          <a:p>
            <a:r>
              <a:rPr lang="en-US">
                <a:cs typeface="Calibri"/>
              </a:rPr>
              <a:t>Frontline Education </a:t>
            </a:r>
          </a:p>
        </p:txBody>
      </p:sp>
      <p:sp>
        <p:nvSpPr>
          <p:cNvPr id="12" name="TextBox 11">
            <a:extLst>
              <a:ext uri="{FF2B5EF4-FFF2-40B4-BE49-F238E27FC236}">
                <a16:creationId xmlns:a16="http://schemas.microsoft.com/office/drawing/2014/main" id="{2CE713C2-8D7F-1C09-1086-54F83F0DF4EE}"/>
              </a:ext>
            </a:extLst>
          </p:cNvPr>
          <p:cNvSpPr txBox="1"/>
          <p:nvPr/>
        </p:nvSpPr>
        <p:spPr>
          <a:xfrm>
            <a:off x="8694821" y="4884819"/>
            <a:ext cx="281187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Dr. Don White</a:t>
            </a:r>
          </a:p>
          <a:p>
            <a:r>
              <a:rPr lang="en-US">
                <a:cs typeface="Calibri"/>
              </a:rPr>
              <a:t>Student Analytics Lab, Consultant</a:t>
            </a:r>
          </a:p>
        </p:txBody>
      </p:sp>
    </p:spTree>
    <p:extLst>
      <p:ext uri="{BB962C8B-B14F-4D97-AF65-F5344CB8AC3E}">
        <p14:creationId xmlns:p14="http://schemas.microsoft.com/office/powerpoint/2010/main" val="121365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B90F0-5BA3-444D-9ED8-E88550F69F90}"/>
              </a:ext>
            </a:extLst>
          </p:cNvPr>
          <p:cNvPicPr>
            <a:picLocks noChangeAspect="1"/>
          </p:cNvPicPr>
          <p:nvPr/>
        </p:nvPicPr>
        <p:blipFill>
          <a:blip r:embed="rId3">
            <a:extLst>
              <a:ext uri="{28A0092B-C50C-407E-A947-70E740481C1C}">
                <a14:useLocalDpi xmlns:a14="http://schemas.microsoft.com/office/drawing/2010/main" val="0"/>
              </a:ext>
            </a:extLst>
          </a:blip>
          <a:srcRect t="62" b="62"/>
          <a:stretch/>
        </p:blipFill>
        <p:spPr>
          <a:xfrm>
            <a:off x="596053" y="983355"/>
            <a:ext cx="4814147" cy="4798516"/>
          </a:xfrm>
          <a:prstGeom prst="rect">
            <a:avLst/>
          </a:prstGeom>
        </p:spPr>
      </p:pic>
      <p:sp>
        <p:nvSpPr>
          <p:cNvPr id="8" name="Content Placeholder 7">
            <a:extLst>
              <a:ext uri="{FF2B5EF4-FFF2-40B4-BE49-F238E27FC236}">
                <a16:creationId xmlns:a16="http://schemas.microsoft.com/office/drawing/2014/main" id="{D5B62B3C-EA87-F84D-A748-13F41EAF572C}"/>
              </a:ext>
            </a:extLst>
          </p:cNvPr>
          <p:cNvSpPr>
            <a:spLocks noGrp="1"/>
          </p:cNvSpPr>
          <p:nvPr>
            <p:ph idx="1"/>
          </p:nvPr>
        </p:nvSpPr>
        <p:spPr>
          <a:xfrm>
            <a:off x="5749694" y="2552580"/>
            <a:ext cx="5846253" cy="1796384"/>
          </a:xfrm>
        </p:spPr>
        <p:txBody>
          <a:bodyPr/>
          <a:lstStyle/>
          <a:p>
            <a:pPr marL="0" indent="0">
              <a:buNone/>
            </a:pPr>
            <a:r>
              <a:rPr lang="en-US" sz="2800"/>
              <a:t>School administration software </a:t>
            </a:r>
            <a:br>
              <a:rPr lang="en-US" sz="2800"/>
            </a:br>
            <a:r>
              <a:rPr lang="en-US" sz="2800"/>
              <a:t>and services </a:t>
            </a:r>
            <a:r>
              <a:rPr lang="en-US" sz="2800">
                <a:solidFill>
                  <a:schemeClr val="bg2"/>
                </a:solidFill>
                <a:latin typeface="Lato" panose="020F0502020204030203" pitchFamily="34" charset="77"/>
              </a:rPr>
              <a:t>purpose-built for K-12 </a:t>
            </a:r>
            <a:r>
              <a:rPr lang="en-US" sz="2800"/>
              <a:t>to support the growth of your people and optimize the management of your processes.</a:t>
            </a:r>
            <a:br>
              <a:rPr lang="en-US" sz="2800"/>
            </a:br>
            <a:endParaRPr lang="en-US" sz="2800"/>
          </a:p>
        </p:txBody>
      </p:sp>
      <p:sp>
        <p:nvSpPr>
          <p:cNvPr id="5" name="Slide Number Placeholder 4">
            <a:extLst>
              <a:ext uri="{FF2B5EF4-FFF2-40B4-BE49-F238E27FC236}">
                <a16:creationId xmlns:a16="http://schemas.microsoft.com/office/drawing/2014/main" id="{27D908EA-D8DD-4BF1-9AF2-10F2C331637E}"/>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77830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D56E15-4F03-4090-A31C-0D73CA908FB5}"/>
              </a:ext>
            </a:extLst>
          </p:cNvPr>
          <p:cNvSpPr>
            <a:spLocks noGrp="1"/>
          </p:cNvSpPr>
          <p:nvPr>
            <p:ph type="ftr" sz="quarter" idx="11"/>
          </p:nvPr>
        </p:nvSpPr>
        <p:spPr/>
        <p:txBody>
          <a:bodyPr/>
          <a:lstStyle/>
          <a:p>
            <a:r>
              <a:rPr lang="en-US"/>
              <a:t>©2022 Frontline Education Confidential &amp; Proprietary</a:t>
            </a:r>
          </a:p>
        </p:txBody>
      </p:sp>
      <p:sp>
        <p:nvSpPr>
          <p:cNvPr id="4" name="Slide Number Placeholder 3">
            <a:extLst>
              <a:ext uri="{FF2B5EF4-FFF2-40B4-BE49-F238E27FC236}">
                <a16:creationId xmlns:a16="http://schemas.microsoft.com/office/drawing/2014/main" id="{84C46DFE-788E-B048-9617-AC23F22AB5B8}"/>
              </a:ext>
            </a:extLst>
          </p:cNvPr>
          <p:cNvSpPr>
            <a:spLocks noGrp="1"/>
          </p:cNvSpPr>
          <p:nvPr>
            <p:ph type="sldNum" sz="quarter" idx="12"/>
          </p:nvPr>
        </p:nvSpPr>
        <p:spPr/>
        <p:txBody>
          <a:bodyPr/>
          <a:lstStyle/>
          <a:p>
            <a:fld id="{BCE3D20D-AAEA-46F1-88F4-4FF0702FDAFA}" type="slidenum">
              <a:rPr lang="en-US" smtClean="0"/>
              <a:t>4</a:t>
            </a:fld>
            <a:endParaRPr lang="en-US"/>
          </a:p>
        </p:txBody>
      </p:sp>
      <p:sp>
        <p:nvSpPr>
          <p:cNvPr id="7" name="Content Placeholder 1">
            <a:extLst>
              <a:ext uri="{FF2B5EF4-FFF2-40B4-BE49-F238E27FC236}">
                <a16:creationId xmlns:a16="http://schemas.microsoft.com/office/drawing/2014/main" id="{082A4174-54C3-398B-1ED0-31EA3ADEB7F9}"/>
              </a:ext>
            </a:extLst>
          </p:cNvPr>
          <p:cNvSpPr>
            <a:spLocks noGrp="1"/>
          </p:cNvSpPr>
          <p:nvPr/>
        </p:nvSpPr>
        <p:spPr>
          <a:xfrm>
            <a:off x="1887224" y="2842442"/>
            <a:ext cx="8409478" cy="3645438"/>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accent2"/>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accent2"/>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accent2"/>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accent2"/>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accent2"/>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0"/>
              </a:spcAft>
              <a:buNone/>
            </a:pPr>
            <a:r>
              <a:rPr lang="en-US" sz="2600">
                <a:latin typeface="Lato"/>
                <a:ea typeface="Lato"/>
                <a:cs typeface="Lato"/>
              </a:rPr>
              <a:t>For District Leaders who need to make better, more informed, human capital decisions, Human Capital Analytics ...</a:t>
            </a:r>
          </a:p>
          <a:p>
            <a:pPr marL="457200" indent="-457200">
              <a:lnSpc>
                <a:spcPct val="100000"/>
              </a:lnSpc>
              <a:spcBef>
                <a:spcPts val="0"/>
              </a:spcBef>
              <a:spcAft>
                <a:spcPts val="2000"/>
              </a:spcAft>
            </a:pPr>
            <a:r>
              <a:rPr lang="en-US" sz="2600">
                <a:latin typeface="Lato Light"/>
                <a:ea typeface="Lato Light"/>
                <a:cs typeface="Lato Light"/>
              </a:rPr>
              <a:t>Unlocks new &amp; powerful HCM Data</a:t>
            </a:r>
          </a:p>
          <a:p>
            <a:pPr marL="457200" indent="-457200">
              <a:lnSpc>
                <a:spcPct val="100000"/>
              </a:lnSpc>
              <a:spcBef>
                <a:spcPts val="0"/>
              </a:spcBef>
              <a:spcAft>
                <a:spcPts val="2000"/>
              </a:spcAft>
            </a:pPr>
            <a:r>
              <a:rPr lang="en-US" sz="2600">
                <a:latin typeface="Lato Light"/>
                <a:ea typeface="Lato Light"/>
                <a:cs typeface="Lato Light"/>
              </a:rPr>
              <a:t>Near real-time analysis with "Out-of-the-box" analytics</a:t>
            </a:r>
          </a:p>
          <a:p>
            <a:pPr marL="457200" indent="-457200">
              <a:lnSpc>
                <a:spcPct val="100000"/>
              </a:lnSpc>
              <a:spcBef>
                <a:spcPts val="0"/>
              </a:spcBef>
              <a:spcAft>
                <a:spcPts val="2000"/>
              </a:spcAft>
            </a:pPr>
            <a:r>
              <a:rPr lang="en-US" sz="2600">
                <a:latin typeface="Lato Light"/>
                <a:ea typeface="Lato Light"/>
                <a:cs typeface="Lato Light"/>
              </a:rPr>
              <a:t>Reduces "Time-to-Insight"</a:t>
            </a:r>
          </a:p>
          <a:p>
            <a:pPr marL="457200" indent="-457200">
              <a:lnSpc>
                <a:spcPct val="100000"/>
              </a:lnSpc>
              <a:spcBef>
                <a:spcPts val="0"/>
              </a:spcBef>
              <a:spcAft>
                <a:spcPts val="2000"/>
              </a:spcAft>
            </a:pPr>
            <a:endParaRPr lang="en-US" sz="2600">
              <a:latin typeface="Lato"/>
              <a:ea typeface="Lato"/>
              <a:cs typeface="Lato"/>
            </a:endParaRPr>
          </a:p>
          <a:p>
            <a:pPr marL="457200" indent="-457200">
              <a:lnSpc>
                <a:spcPct val="100000"/>
              </a:lnSpc>
              <a:spcBef>
                <a:spcPts val="0"/>
              </a:spcBef>
              <a:spcAft>
                <a:spcPts val="2000"/>
              </a:spcAft>
            </a:pPr>
            <a:endParaRPr lang="en-US" sz="2600" b="1">
              <a:latin typeface="Lato"/>
              <a:ea typeface="Lato"/>
              <a:cs typeface="Lato"/>
            </a:endParaRPr>
          </a:p>
        </p:txBody>
      </p:sp>
      <p:pic>
        <p:nvPicPr>
          <p:cNvPr id="2" name="Picture 5" descr="Logo, company name&#10;&#10;Description automatically generated">
            <a:extLst>
              <a:ext uri="{FF2B5EF4-FFF2-40B4-BE49-F238E27FC236}">
                <a16:creationId xmlns:a16="http://schemas.microsoft.com/office/drawing/2014/main" id="{90B0D0CB-7825-36D8-F318-C7755E464A0A}"/>
              </a:ext>
            </a:extLst>
          </p:cNvPr>
          <p:cNvPicPr>
            <a:picLocks noChangeAspect="1"/>
          </p:cNvPicPr>
          <p:nvPr/>
        </p:nvPicPr>
        <p:blipFill>
          <a:blip r:embed="rId3"/>
          <a:stretch>
            <a:fillRect/>
          </a:stretch>
        </p:blipFill>
        <p:spPr>
          <a:xfrm>
            <a:off x="1140496" y="326435"/>
            <a:ext cx="10023417" cy="2371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6398680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9DD443-E187-EF75-33AB-83CBF9FFAB2F}"/>
              </a:ext>
            </a:extLst>
          </p:cNvPr>
          <p:cNvSpPr>
            <a:spLocks noGrp="1"/>
          </p:cNvSpPr>
          <p:nvPr>
            <p:ph type="sldNum" sz="quarter" idx="12"/>
          </p:nvPr>
        </p:nvSpPr>
        <p:spPr/>
        <p:txBody>
          <a:bodyPr/>
          <a:lstStyle/>
          <a:p>
            <a:fld id="{BCE3D20D-AAEA-46F1-88F4-4FF0702FDAFA}" type="slidenum">
              <a:rPr lang="en-US" smtClean="0"/>
              <a:t>5</a:t>
            </a:fld>
            <a:endParaRPr lang="en-US"/>
          </a:p>
        </p:txBody>
      </p:sp>
      <p:sp>
        <p:nvSpPr>
          <p:cNvPr id="15" name="Title 3">
            <a:extLst>
              <a:ext uri="{FF2B5EF4-FFF2-40B4-BE49-F238E27FC236}">
                <a16:creationId xmlns:a16="http://schemas.microsoft.com/office/drawing/2014/main" id="{B7542163-0A2D-850F-48B7-09EC0B84EB09}"/>
              </a:ext>
            </a:extLst>
          </p:cNvPr>
          <p:cNvSpPr>
            <a:spLocks noGrp="1"/>
          </p:cNvSpPr>
          <p:nvPr/>
        </p:nvSpPr>
        <p:spPr>
          <a:xfrm>
            <a:off x="625687" y="585211"/>
            <a:ext cx="8970818" cy="1084424"/>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500" kern="1200" baseline="0">
                <a:solidFill>
                  <a:schemeClr val="bg2"/>
                </a:solidFill>
                <a:latin typeface="Karbon Slab Stencil Regular" pitchFamily="50" charset="0"/>
                <a:ea typeface="+mj-ea"/>
                <a:cs typeface="+mj-cs"/>
              </a:defRPr>
            </a:lvl1pPr>
          </a:lstStyle>
          <a:p>
            <a:r>
              <a:rPr lang="en-US" b="1">
                <a:latin typeface="Karbon Slab Stencil"/>
                <a:cs typeface="Calibri"/>
              </a:rPr>
              <a:t>Moving From Transactional Management to Strategic Human Capital Decision Making</a:t>
            </a:r>
          </a:p>
        </p:txBody>
      </p:sp>
      <p:pic>
        <p:nvPicPr>
          <p:cNvPr id="2" name="Picture 5">
            <a:extLst>
              <a:ext uri="{FF2B5EF4-FFF2-40B4-BE49-F238E27FC236}">
                <a16:creationId xmlns:a16="http://schemas.microsoft.com/office/drawing/2014/main" id="{99FA8465-6277-32A8-0317-704FC357F511}"/>
              </a:ext>
            </a:extLst>
          </p:cNvPr>
          <p:cNvPicPr>
            <a:picLocks noChangeAspect="1"/>
          </p:cNvPicPr>
          <p:nvPr/>
        </p:nvPicPr>
        <p:blipFill rotWithShape="1">
          <a:blip r:embed="rId2"/>
          <a:srcRect t="21018"/>
          <a:stretch/>
        </p:blipFill>
        <p:spPr>
          <a:xfrm>
            <a:off x="1150359" y="3003081"/>
            <a:ext cx="9882522" cy="2370909"/>
          </a:xfrm>
          <a:prstGeom prst="rect">
            <a:avLst/>
          </a:prstGeom>
        </p:spPr>
      </p:pic>
      <p:sp>
        <p:nvSpPr>
          <p:cNvPr id="9" name="TextBox 8">
            <a:extLst>
              <a:ext uri="{FF2B5EF4-FFF2-40B4-BE49-F238E27FC236}">
                <a16:creationId xmlns:a16="http://schemas.microsoft.com/office/drawing/2014/main" id="{48D88A5D-6B2B-B6F3-0191-2F3EA5FD5D25}"/>
              </a:ext>
            </a:extLst>
          </p:cNvPr>
          <p:cNvSpPr txBox="1"/>
          <p:nvPr/>
        </p:nvSpPr>
        <p:spPr>
          <a:xfrm>
            <a:off x="731520" y="2492943"/>
            <a:ext cx="3201517" cy="461665"/>
          </a:xfrm>
          <a:prstGeom prst="rect">
            <a:avLst/>
          </a:prstGeom>
          <a:noFill/>
        </p:spPr>
        <p:txBody>
          <a:bodyPr wrap="none" rtlCol="0">
            <a:spAutoFit/>
          </a:bodyPr>
          <a:lstStyle/>
          <a:p>
            <a:r>
              <a:rPr lang="en-US" sz="2400">
                <a:solidFill>
                  <a:schemeClr val="accent2"/>
                </a:solidFill>
                <a:latin typeface="Lato" panose="020F0502020204030203" pitchFamily="34" charset="0"/>
                <a:ea typeface="Lato" panose="020F0502020204030203" pitchFamily="34" charset="0"/>
                <a:cs typeface="Lato" panose="020F0502020204030203" pitchFamily="34" charset="0"/>
              </a:rPr>
              <a:t>Absence Management</a:t>
            </a:r>
          </a:p>
        </p:txBody>
      </p:sp>
      <p:sp>
        <p:nvSpPr>
          <p:cNvPr id="14" name="TextBox 13">
            <a:extLst>
              <a:ext uri="{FF2B5EF4-FFF2-40B4-BE49-F238E27FC236}">
                <a16:creationId xmlns:a16="http://schemas.microsoft.com/office/drawing/2014/main" id="{C177EEF5-3FC2-450A-32C8-D568107D4FC5}"/>
              </a:ext>
            </a:extLst>
          </p:cNvPr>
          <p:cNvSpPr txBox="1"/>
          <p:nvPr/>
        </p:nvSpPr>
        <p:spPr>
          <a:xfrm>
            <a:off x="4736416" y="2492943"/>
            <a:ext cx="2763898" cy="461665"/>
          </a:xfrm>
          <a:prstGeom prst="rect">
            <a:avLst/>
          </a:prstGeom>
          <a:noFill/>
        </p:spPr>
        <p:txBody>
          <a:bodyPr wrap="none" rtlCol="0">
            <a:spAutoFit/>
          </a:bodyPr>
          <a:lstStyle/>
          <a:p>
            <a:r>
              <a:rPr lang="en-US" sz="2400">
                <a:solidFill>
                  <a:schemeClr val="accent2"/>
                </a:solidFill>
                <a:latin typeface="Lato" panose="020F0502020204030203" pitchFamily="34" charset="0"/>
                <a:ea typeface="Lato" panose="020F0502020204030203" pitchFamily="34" charset="0"/>
                <a:cs typeface="Lato" panose="020F0502020204030203" pitchFamily="34" charset="0"/>
              </a:rPr>
              <a:t>Recruiting &amp; Hiring</a:t>
            </a:r>
          </a:p>
        </p:txBody>
      </p:sp>
      <p:sp>
        <p:nvSpPr>
          <p:cNvPr id="16" name="TextBox 15">
            <a:extLst>
              <a:ext uri="{FF2B5EF4-FFF2-40B4-BE49-F238E27FC236}">
                <a16:creationId xmlns:a16="http://schemas.microsoft.com/office/drawing/2014/main" id="{251D38E8-C841-E9DA-1695-817D398FD60A}"/>
              </a:ext>
            </a:extLst>
          </p:cNvPr>
          <p:cNvSpPr txBox="1"/>
          <p:nvPr/>
        </p:nvSpPr>
        <p:spPr>
          <a:xfrm>
            <a:off x="8124822" y="2172084"/>
            <a:ext cx="3155031" cy="830997"/>
          </a:xfrm>
          <a:prstGeom prst="rect">
            <a:avLst/>
          </a:prstGeom>
          <a:noFill/>
        </p:spPr>
        <p:txBody>
          <a:bodyPr wrap="none" rtlCol="0">
            <a:spAutoFit/>
          </a:bodyPr>
          <a:lstStyle/>
          <a:p>
            <a:pPr algn="ctr"/>
            <a:r>
              <a:rPr lang="en-US" sz="2400">
                <a:solidFill>
                  <a:schemeClr val="accent2"/>
                </a:solidFill>
                <a:latin typeface="Lato" panose="020F0502020204030203" pitchFamily="34" charset="0"/>
                <a:ea typeface="Lato" panose="020F0502020204030203" pitchFamily="34" charset="0"/>
                <a:cs typeface="Lato" panose="020F0502020204030203" pitchFamily="34" charset="0"/>
              </a:rPr>
              <a:t>Professional Learning </a:t>
            </a:r>
            <a:br>
              <a:rPr lang="en-US" sz="2400">
                <a:solidFill>
                  <a:schemeClr val="accent2"/>
                </a:solidFill>
                <a:latin typeface="Lato" panose="020F0502020204030203" pitchFamily="34" charset="0"/>
                <a:ea typeface="Lato" panose="020F0502020204030203" pitchFamily="34" charset="0"/>
                <a:cs typeface="Lato" panose="020F0502020204030203" pitchFamily="34" charset="0"/>
              </a:rPr>
            </a:br>
            <a:r>
              <a:rPr lang="en-US" sz="2400">
                <a:solidFill>
                  <a:schemeClr val="accent2"/>
                </a:solidFill>
                <a:latin typeface="Lato" panose="020F0502020204030203" pitchFamily="34" charset="0"/>
                <a:ea typeface="Lato" panose="020F0502020204030203" pitchFamily="34" charset="0"/>
                <a:cs typeface="Lato" panose="020F0502020204030203" pitchFamily="34" charset="0"/>
              </a:rPr>
              <a:t>Management</a:t>
            </a:r>
          </a:p>
        </p:txBody>
      </p:sp>
    </p:spTree>
    <p:extLst>
      <p:ext uri="{BB962C8B-B14F-4D97-AF65-F5344CB8AC3E}">
        <p14:creationId xmlns:p14="http://schemas.microsoft.com/office/powerpoint/2010/main" val="44879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A5F19-E836-380B-4FEE-FFFB3668C57D}"/>
              </a:ext>
            </a:extLst>
          </p:cNvPr>
          <p:cNvSpPr>
            <a:spLocks noGrp="1"/>
          </p:cNvSpPr>
          <p:nvPr>
            <p:ph type="title"/>
          </p:nvPr>
        </p:nvSpPr>
        <p:spPr>
          <a:xfrm>
            <a:off x="718820" y="302418"/>
            <a:ext cx="9866168" cy="1020763"/>
          </a:xfrm>
        </p:spPr>
        <p:txBody>
          <a:bodyPr/>
          <a:lstStyle/>
          <a:p>
            <a:r>
              <a:rPr lang="en-US">
                <a:latin typeface="Karbon Slab Stencil Regular"/>
              </a:rPr>
              <a:t>Day 1: Assembled Data, Calculated Results </a:t>
            </a:r>
            <a:endParaRPr lang="en-US"/>
          </a:p>
        </p:txBody>
      </p:sp>
      <p:sp>
        <p:nvSpPr>
          <p:cNvPr id="5" name="Slide Number Placeholder 4">
            <a:extLst>
              <a:ext uri="{FF2B5EF4-FFF2-40B4-BE49-F238E27FC236}">
                <a16:creationId xmlns:a16="http://schemas.microsoft.com/office/drawing/2014/main" id="{B1EDA87B-CA8F-2FBE-9DD9-877DB3B6CC3F}"/>
              </a:ext>
            </a:extLst>
          </p:cNvPr>
          <p:cNvSpPr>
            <a:spLocks noGrp="1"/>
          </p:cNvSpPr>
          <p:nvPr>
            <p:ph type="sldNum" sz="quarter" idx="12"/>
          </p:nvPr>
        </p:nvSpPr>
        <p:spPr/>
        <p:txBody>
          <a:bodyPr/>
          <a:lstStyle/>
          <a:p>
            <a:fld id="{BCE3D20D-AAEA-46F1-88F4-4FF0702FDAFA}" type="slidenum">
              <a:rPr lang="en-US" smtClean="0"/>
              <a:t>6</a:t>
            </a:fld>
            <a:endParaRPr lang="en-US"/>
          </a:p>
        </p:txBody>
      </p:sp>
      <p:pic>
        <p:nvPicPr>
          <p:cNvPr id="8" name="Picture 8" descr="A picture containing table&#10;&#10;Description automatically generated">
            <a:extLst>
              <a:ext uri="{FF2B5EF4-FFF2-40B4-BE49-F238E27FC236}">
                <a16:creationId xmlns:a16="http://schemas.microsoft.com/office/drawing/2014/main" id="{2F6C4895-4D84-30B9-18DD-AEA153BCC8EB}"/>
              </a:ext>
            </a:extLst>
          </p:cNvPr>
          <p:cNvPicPr>
            <a:picLocks noChangeAspect="1"/>
          </p:cNvPicPr>
          <p:nvPr/>
        </p:nvPicPr>
        <p:blipFill>
          <a:blip r:embed="rId2"/>
          <a:stretch>
            <a:fillRect/>
          </a:stretch>
        </p:blipFill>
        <p:spPr>
          <a:xfrm>
            <a:off x="3513550" y="3964615"/>
            <a:ext cx="5164897" cy="2529999"/>
          </a:xfrm>
          <a:prstGeom prst="rect">
            <a:avLst/>
          </a:prstGeom>
        </p:spPr>
      </p:pic>
      <p:pic>
        <p:nvPicPr>
          <p:cNvPr id="13" name="Picture 13" descr="Chart, line chart&#10;&#10;Description automatically generated">
            <a:extLst>
              <a:ext uri="{FF2B5EF4-FFF2-40B4-BE49-F238E27FC236}">
                <a16:creationId xmlns:a16="http://schemas.microsoft.com/office/drawing/2014/main" id="{C5E07F93-F20F-41EB-7B60-1A95EBCE25DA}"/>
              </a:ext>
            </a:extLst>
          </p:cNvPr>
          <p:cNvPicPr>
            <a:picLocks noGrp="1" noChangeAspect="1"/>
          </p:cNvPicPr>
          <p:nvPr>
            <p:ph idx="1"/>
          </p:nvPr>
        </p:nvPicPr>
        <p:blipFill>
          <a:blip r:embed="rId3"/>
          <a:stretch>
            <a:fillRect/>
          </a:stretch>
        </p:blipFill>
        <p:spPr>
          <a:xfrm>
            <a:off x="1611119" y="882650"/>
            <a:ext cx="8977381" cy="5701030"/>
          </a:xfrm>
        </p:spPr>
      </p:pic>
    </p:spTree>
    <p:extLst>
      <p:ext uri="{BB962C8B-B14F-4D97-AF65-F5344CB8AC3E}">
        <p14:creationId xmlns:p14="http://schemas.microsoft.com/office/powerpoint/2010/main" val="35142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86EC3D-036E-4694-B5E5-EFDC0A5D57AA}"/>
              </a:ext>
            </a:extLst>
          </p:cNvPr>
          <p:cNvSpPr>
            <a:spLocks noGrp="1"/>
          </p:cNvSpPr>
          <p:nvPr>
            <p:ph type="ftr" sz="quarter" idx="11"/>
          </p:nvPr>
        </p:nvSpPr>
        <p:spPr>
          <a:xfrm>
            <a:off x="731520" y="6400800"/>
            <a:ext cx="2743200" cy="182880"/>
          </a:xfrm>
        </p:spPr>
        <p:txBody>
          <a:bodyPr anchor="b">
            <a:normAutofit/>
          </a:bodyPr>
          <a:lstStyle/>
          <a:p>
            <a:pPr>
              <a:spcAft>
                <a:spcPts val="600"/>
              </a:spcAft>
            </a:pPr>
            <a:r>
              <a:rPr lang="en-US"/>
              <a:t>©2021 Frontline Education Confidential &amp; Proprietary</a:t>
            </a:r>
          </a:p>
        </p:txBody>
      </p:sp>
      <p:pic>
        <p:nvPicPr>
          <p:cNvPr id="7" name="Picture 5" descr="Logo, company name&#10;&#10;Description automatically generated">
            <a:extLst>
              <a:ext uri="{FF2B5EF4-FFF2-40B4-BE49-F238E27FC236}">
                <a16:creationId xmlns:a16="http://schemas.microsoft.com/office/drawing/2014/main" id="{371DA494-84D4-8575-A9F2-919214FD9C6D}"/>
              </a:ext>
            </a:extLst>
          </p:cNvPr>
          <p:cNvPicPr>
            <a:picLocks noChangeAspect="1"/>
          </p:cNvPicPr>
          <p:nvPr/>
        </p:nvPicPr>
        <p:blipFill>
          <a:blip r:embed="rId3"/>
          <a:stretch>
            <a:fillRect/>
          </a:stretch>
        </p:blipFill>
        <p:spPr>
          <a:xfrm>
            <a:off x="651310" y="2071030"/>
            <a:ext cx="10685779" cy="2537872"/>
          </a:xfrm>
          <a:prstGeom prst="rect">
            <a:avLst/>
          </a:prstGeom>
          <a:noFill/>
        </p:spPr>
      </p:pic>
      <p:sp>
        <p:nvSpPr>
          <p:cNvPr id="5" name="Slide Number Placeholder 4">
            <a:extLst>
              <a:ext uri="{FF2B5EF4-FFF2-40B4-BE49-F238E27FC236}">
                <a16:creationId xmlns:a16="http://schemas.microsoft.com/office/drawing/2014/main" id="{9F5A58AE-5F36-4F33-8AAA-F43566226150}"/>
              </a:ext>
            </a:extLst>
          </p:cNvPr>
          <p:cNvSpPr>
            <a:spLocks noGrp="1"/>
          </p:cNvSpPr>
          <p:nvPr>
            <p:ph type="sldNum" sz="quarter" idx="12"/>
          </p:nvPr>
        </p:nvSpPr>
        <p:spPr>
          <a:xfrm>
            <a:off x="10436267" y="6400800"/>
            <a:ext cx="727023" cy="182880"/>
          </a:xfrm>
        </p:spPr>
        <p:txBody>
          <a:bodyPr anchor="b">
            <a:normAutofit/>
          </a:bodyPr>
          <a:lstStyle/>
          <a:p>
            <a:pPr>
              <a:spcAft>
                <a:spcPts val="600"/>
              </a:spcAft>
            </a:pPr>
            <a:fld id="{B6F15528-21DE-4FAA-801E-634DDDAF4B2B}" type="slidenum">
              <a:rPr lang="en-US" smtClean="0"/>
              <a:pPr>
                <a:spcAft>
                  <a:spcPts val="600"/>
                </a:spcAft>
              </a:pPr>
              <a:t>7</a:t>
            </a:fld>
            <a:endParaRPr lang="en-US"/>
          </a:p>
        </p:txBody>
      </p:sp>
    </p:spTree>
    <p:extLst>
      <p:ext uri="{BB962C8B-B14F-4D97-AF65-F5344CB8AC3E}">
        <p14:creationId xmlns:p14="http://schemas.microsoft.com/office/powerpoint/2010/main" val="20382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28973-153D-B542-97D5-7FFCE25A7151}" type="datetime4">
              <a:rPr lang="en-US" smtClean="0"/>
              <a:t>October 28, 2022</a:t>
            </a:fld>
            <a:endParaRPr lang="en-US"/>
          </a:p>
        </p:txBody>
      </p:sp>
      <p:sp>
        <p:nvSpPr>
          <p:cNvPr id="3" name="Footer Placeholder 2"/>
          <p:cNvSpPr>
            <a:spLocks noGrp="1"/>
          </p:cNvSpPr>
          <p:nvPr>
            <p:ph type="ftr" sz="quarter" idx="11"/>
          </p:nvPr>
        </p:nvSpPr>
        <p:spPr/>
        <p:txBody>
          <a:bodyPr/>
          <a:lstStyle/>
          <a:p>
            <a:r>
              <a:rPr lang="en-US">
                <a:latin typeface="Lato"/>
                <a:ea typeface="Lato"/>
                <a:cs typeface="Lato"/>
              </a:rPr>
              <a:t>©</a:t>
            </a:r>
          </a:p>
        </p:txBody>
      </p:sp>
      <p:sp>
        <p:nvSpPr>
          <p:cNvPr id="4" name="Content Placeholder 1">
            <a:extLst>
              <a:ext uri="{FF2B5EF4-FFF2-40B4-BE49-F238E27FC236}">
                <a16:creationId xmlns:a16="http://schemas.microsoft.com/office/drawing/2014/main" id="{03E5F993-6130-3909-C8B4-D7400022DC0B}"/>
              </a:ext>
            </a:extLst>
          </p:cNvPr>
          <p:cNvSpPr txBox="1">
            <a:spLocks/>
          </p:cNvSpPr>
          <p:nvPr/>
        </p:nvSpPr>
        <p:spPr>
          <a:xfrm>
            <a:off x="1020277" y="1512316"/>
            <a:ext cx="10685779" cy="38404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600" b="1">
                <a:solidFill>
                  <a:schemeClr val="accent2"/>
                </a:solidFill>
              </a:rPr>
              <a:t>Questions?</a:t>
            </a:r>
          </a:p>
          <a:p>
            <a:endParaRPr lang="en-US" sz="4800" b="1">
              <a:solidFill>
                <a:schemeClr val="accent2"/>
              </a:solidFill>
              <a:latin typeface="Karbon Slab Stencil"/>
            </a:endParaRPr>
          </a:p>
          <a:p>
            <a:pPr marL="0" indent="0">
              <a:buNone/>
            </a:pPr>
            <a:r>
              <a:rPr lang="en-US" sz="4800" b="1">
                <a:solidFill>
                  <a:schemeClr val="bg2"/>
                </a:solidFill>
                <a:latin typeface="Karbon Slab Stencil"/>
                <a:ea typeface="Lato Light"/>
                <a:cs typeface="Lato Light"/>
              </a:rPr>
              <a:t>www.frontlineeducation.com</a:t>
            </a:r>
            <a:endParaRPr lang="en-US" sz="4800" b="1">
              <a:solidFill>
                <a:schemeClr val="bg2"/>
              </a:solidFill>
              <a:latin typeface="Karbon Slab Stencil"/>
            </a:endParaRPr>
          </a:p>
          <a:p>
            <a:pPr marL="0" indent="0">
              <a:buFont typeface="Arial" panose="020B0604020202020204" pitchFamily="34" charset="0"/>
              <a:buNone/>
            </a:pPr>
            <a:endParaRPr lang="en-US" sz="3000">
              <a:solidFill>
                <a:schemeClr val="accent2"/>
              </a:solidFill>
              <a:ea typeface="Lato Light"/>
              <a:cs typeface="Lato Light"/>
            </a:endParaRPr>
          </a:p>
        </p:txBody>
      </p:sp>
      <p:pic>
        <p:nvPicPr>
          <p:cNvPr id="8" name="Picture 8" descr="Qr code&#10;&#10;Description automatically generated">
            <a:extLst>
              <a:ext uri="{FF2B5EF4-FFF2-40B4-BE49-F238E27FC236}">
                <a16:creationId xmlns:a16="http://schemas.microsoft.com/office/drawing/2014/main" id="{051878AD-FF9E-4784-A882-B5F52C3FB70C}"/>
              </a:ext>
            </a:extLst>
          </p:cNvPr>
          <p:cNvPicPr>
            <a:picLocks noChangeAspect="1"/>
          </p:cNvPicPr>
          <p:nvPr/>
        </p:nvPicPr>
        <p:blipFill>
          <a:blip r:embed="rId2"/>
          <a:stretch>
            <a:fillRect/>
          </a:stretch>
        </p:blipFill>
        <p:spPr>
          <a:xfrm>
            <a:off x="935957" y="4358439"/>
            <a:ext cx="1657350" cy="1638300"/>
          </a:xfrm>
          <a:prstGeom prst="rect">
            <a:avLst/>
          </a:prstGeom>
        </p:spPr>
      </p:pic>
    </p:spTree>
    <p:extLst>
      <p:ext uri="{BB962C8B-B14F-4D97-AF65-F5344CB8AC3E}">
        <p14:creationId xmlns:p14="http://schemas.microsoft.com/office/powerpoint/2010/main" val="177563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9_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EC_and_Sr_Leadership_Org_Structure" id="{39EA2D6B-90D5-434C-BB74-32303DDEB75D}" vid="{737A9CEE-7E13-E347-A277-38F8A31AB763}"/>
    </a:ext>
  </a:extLst>
</a:theme>
</file>

<file path=ppt/theme/theme2.xml><?xml version="1.0" encoding="utf-8"?>
<a:theme xmlns:a="http://schemas.openxmlformats.org/drawingml/2006/main" name="9_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EC_and_Sr_Leadership_Org_Structure" id="{39EA2D6B-90D5-434C-BB74-32303DDEB75D}" vid="{737A9CEE-7E13-E347-A277-38F8A31AB763}"/>
    </a:ext>
  </a:extLst>
</a:theme>
</file>

<file path=ppt/theme/theme3.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Analytics_PPT-FINAL" id="{0B12E0F7-36A0-FE43-8764-ABCA33AF250E}" vid="{1BD09F55-46B4-784A-9E78-839C32BD6D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Computed" displayName="Computed" id="7e601299-d2a7-4038-a79e-51b4a6161d36" isdomainofvalue="False" dataSourceId="06df6723-635d-4687-8d1b-7f82f98f547e"/>
</file>

<file path=customXml/item10.xml><?xml version="1.0" encoding="utf-8"?>
<VariableList UniqueId="7e601299-d2a7-4038-a79e-51b4a6161d36" Name="Computed" ContentType="XML" MajorVersion="0" MinorVersion="1" isLocalCopy="False" IsBaseObject="False" DataSourceId="06df6723-635d-4687-8d1b-7f82f98f547e" DataSourceMajorVersion="0" DataSourceMinorVersion="1"/>
</file>

<file path=customXml/item2.xml><?xml version="1.0" encoding="utf-8"?>
<VariableList UniqueId="ae5df817-448d-45af-9d28-2d335bea27e2" Name="AD_HOC" ContentType="XML" MajorVersion="0" MinorVersion="1" isLocalCopy="False" IsBaseObject="False" DataSourceId="1800fcbd-f1dc-4f94-b8f7-7d640ebe3459" DataSourceMajorVersion="0" DataSourceMinorVersion="1"/>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3522333-1670-43d5-87a3-fb7ce6398ee0">
      <Terms xmlns="http://schemas.microsoft.com/office/infopath/2007/PartnerControls"/>
    </lcf76f155ced4ddcb4097134ff3c332f>
    <TaxCatchAll xmlns="6c357cf0-5e1f-4170-9c9d-9a76f9dee33e" xsi:nil="true"/>
    <SharedWithUsers xmlns="6c357cf0-5e1f-4170-9c9d-9a76f9dee33e">
      <UserInfo>
        <DisplayName>Adam Cibulka</DisplayName>
        <AccountId>777</AccountId>
        <AccountType/>
      </UserInfo>
      <UserInfo>
        <DisplayName>Liz Fesenmeyer</DisplayName>
        <AccountId>1414</AccountId>
        <AccountType/>
      </UserInfo>
      <UserInfo>
        <DisplayName>CyLynn Braswell</DisplayName>
        <AccountId>1184</AccountId>
        <AccountType/>
      </UserInfo>
      <UserInfo>
        <DisplayName>Don White</DisplayName>
        <AccountId>1543</AccountId>
        <AccountType/>
      </UserInfo>
      <UserInfo>
        <DisplayName>Kyle Greco</DisplayName>
        <AccountId>518</AccountId>
        <AccountType/>
      </UserInfo>
      <UserInfo>
        <DisplayName>Ryan Estes</DisplayName>
        <AccountId>23</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VariableListDefinition name="System" displayName="System" id="b5798a4b-19a3-4481-9136-5b452398ff5f" isdomainofvalue="False" dataSourceId="b57b1724-81ba-4ea0-b7ea-b588d8a0750b"/>
</file>

<file path=customXml/item6.xml><?xml version="1.0" encoding="utf-8"?>
<ct:contentTypeSchema xmlns:ct="http://schemas.microsoft.com/office/2006/metadata/contentType" xmlns:ma="http://schemas.microsoft.com/office/2006/metadata/properties/metaAttributes" ct:_="" ma:_="" ma:contentTypeName="Document" ma:contentTypeID="0x010100FE01D88F47773B45ACB272BCF140F576" ma:contentTypeVersion="18" ma:contentTypeDescription="Create a new document." ma:contentTypeScope="" ma:versionID="06740c859a388752c1a11d464cd6a65f">
  <xsd:schema xmlns:xsd="http://www.w3.org/2001/XMLSchema" xmlns:xs="http://www.w3.org/2001/XMLSchema" xmlns:p="http://schemas.microsoft.com/office/2006/metadata/properties" xmlns:ns1="http://schemas.microsoft.com/sharepoint/v3" xmlns:ns2="6c357cf0-5e1f-4170-9c9d-9a76f9dee33e" xmlns:ns3="c3522333-1670-43d5-87a3-fb7ce6398ee0" targetNamespace="http://schemas.microsoft.com/office/2006/metadata/properties" ma:root="true" ma:fieldsID="d8ac3d4b38d4e35a6e9280ccf0f79450" ns1:_="" ns2:_="" ns3:_="">
    <xsd:import namespace="http://schemas.microsoft.com/sharepoint/v3"/>
    <xsd:import namespace="6c357cf0-5e1f-4170-9c9d-9a76f9dee33e"/>
    <xsd:import namespace="c3522333-1670-43d5-87a3-fb7ce6398e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357cf0-5e1f-4170-9c9d-9a76f9dee3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6f255d32-6230-4cd5-b497-e749cd932b88}" ma:internalName="TaxCatchAll" ma:showField="CatchAllData" ma:web="6c357cf0-5e1f-4170-9c9d-9a76f9dee33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522333-1670-43d5-87a3-fb7ce6398ee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952ad69-6964-4ce0-9eb0-43edd7e96f8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AllExternalAdhocVariableMappings/>
</file>

<file path=customXml/item8.xml><?xml version="1.0" encoding="utf-8"?>
<VariableList UniqueId="b5798a4b-19a3-4481-9136-5b452398ff5f" Name="System" ContentType="XML" MajorVersion="0" MinorVersion="1" isLocalCopy="False" IsBaseObject="False" DataSourceId="b57b1724-81ba-4ea0-b7ea-b588d8a0750b" DataSourceMajorVersion="0" DataSourceMinorVersion="1"/>
</file>

<file path=customXml/item9.xml><?xml version="1.0" encoding="utf-8"?>
<VariableListDefinition name="AD_HOC" displayName="AD_HOC" id="ae5df817-448d-45af-9d28-2d335bea27e2" isdomainofvalue="False" dataSourceId="1800fcbd-f1dc-4f94-b8f7-7d640ebe3459"/>
</file>

<file path=customXml/itemProps1.xml><?xml version="1.0" encoding="utf-8"?>
<ds:datastoreItem xmlns:ds="http://schemas.openxmlformats.org/officeDocument/2006/customXml" ds:itemID="{06599ABF-2C32-42BC-83D2-C0859C761819}">
  <ds:schemaRefs/>
</ds:datastoreItem>
</file>

<file path=customXml/itemProps10.xml><?xml version="1.0" encoding="utf-8"?>
<ds:datastoreItem xmlns:ds="http://schemas.openxmlformats.org/officeDocument/2006/customXml" ds:itemID="{AF2B75FA-E93B-4A32-8036-E2F6A349BDBB}">
  <ds:schemaRefs/>
</ds:datastoreItem>
</file>

<file path=customXml/itemProps2.xml><?xml version="1.0" encoding="utf-8"?>
<ds:datastoreItem xmlns:ds="http://schemas.openxmlformats.org/officeDocument/2006/customXml" ds:itemID="{94B6501D-D50B-4104-A102-44378AE203D8}">
  <ds:schemaRefs/>
</ds:datastoreItem>
</file>

<file path=customXml/itemProps3.xml><?xml version="1.0" encoding="utf-8"?>
<ds:datastoreItem xmlns:ds="http://schemas.openxmlformats.org/officeDocument/2006/customXml" ds:itemID="{061B06E1-338E-40C5-97FD-2E55E52CB996}">
  <ds:schemaRefs>
    <ds:schemaRef ds:uri="6c357cf0-5e1f-4170-9c9d-9a76f9dee33e"/>
    <ds:schemaRef ds:uri="c3522333-1670-43d5-87a3-fb7ce6398ee0"/>
    <ds:schemaRef ds:uri="http://schemas.microsoft.com/office/2006/metadata/properties"/>
    <ds:schemaRef ds:uri="http://schemas.microsoft.com/office/infopath/2007/PartnerControls"/>
    <ds:schemaRef ds:uri="http://schemas.microsoft.com/sharepoint/v3"/>
  </ds:schemaRefs>
</ds:datastoreItem>
</file>

<file path=customXml/itemProps4.xml><?xml version="1.0" encoding="utf-8"?>
<ds:datastoreItem xmlns:ds="http://schemas.openxmlformats.org/officeDocument/2006/customXml" ds:itemID="{05E5756C-FAD9-4F1C-8B15-93464EA298C9}">
  <ds:schemaRefs>
    <ds:schemaRef ds:uri="http://schemas.microsoft.com/sharepoint/v3/contenttype/forms"/>
  </ds:schemaRefs>
</ds:datastoreItem>
</file>

<file path=customXml/itemProps5.xml><?xml version="1.0" encoding="utf-8"?>
<ds:datastoreItem xmlns:ds="http://schemas.openxmlformats.org/officeDocument/2006/customXml" ds:itemID="{84BABC82-A687-46DD-A5BB-FA07E91CC759}">
  <ds:schemaRefs/>
</ds:datastoreItem>
</file>

<file path=customXml/itemProps6.xml><?xml version="1.0" encoding="utf-8"?>
<ds:datastoreItem xmlns:ds="http://schemas.openxmlformats.org/officeDocument/2006/customXml" ds:itemID="{692E9765-A0CA-45C8-83F8-F336297394EE}">
  <ds:schemaRefs>
    <ds:schemaRef ds:uri="6c357cf0-5e1f-4170-9c9d-9a76f9dee33e"/>
    <ds:schemaRef ds:uri="c3522333-1670-43d5-87a3-fb7ce6398e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D484D4BB-C65D-471A-99FC-1EF1A634E0A3}">
  <ds:schemaRefs/>
</ds:datastoreItem>
</file>

<file path=customXml/itemProps8.xml><?xml version="1.0" encoding="utf-8"?>
<ds:datastoreItem xmlns:ds="http://schemas.openxmlformats.org/officeDocument/2006/customXml" ds:itemID="{3C1EC8C1-18B2-468A-82BF-7A1B828F683B}">
  <ds:schemaRefs/>
</ds:datastoreItem>
</file>

<file path=customXml/itemProps9.xml><?xml version="1.0" encoding="utf-8"?>
<ds:datastoreItem xmlns:ds="http://schemas.openxmlformats.org/officeDocument/2006/customXml" ds:itemID="{AFD8F85E-29CB-401C-A7F2-F151D0971453}">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Slides>
  <Notes>4</Notes>
  <HiddenSlides>1</HiddenSlide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9_Office Theme</vt:lpstr>
      <vt:lpstr>9_Office Theme</vt:lpstr>
      <vt:lpstr>Office Theme</vt:lpstr>
      <vt:lpstr>Frontline Education </vt:lpstr>
      <vt:lpstr>Use Case Round Table </vt:lpstr>
      <vt:lpstr>PowerPoint Presentation</vt:lpstr>
      <vt:lpstr>PowerPoint Presentation</vt:lpstr>
      <vt:lpstr>PowerPoint Presentation</vt:lpstr>
      <vt:lpstr>Day 1: Assembled Data, Calculated Results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“Frontline Education allows us to put the right things in the right perspective. It allows us to leverage our time where it matters most, and that's in reaching and teaching kids.”</dc:title>
  <dc:creator>Lynn Esser</dc:creator>
  <cp:revision>1</cp:revision>
  <dcterms:created xsi:type="dcterms:W3CDTF">2020-11-23T00:00:55Z</dcterms:created>
  <dcterms:modified xsi:type="dcterms:W3CDTF">2022-10-28T13:58:38Z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0x010100FE01D88F47773B45ACB272BCF140F576</vt:lpwstr>
  </property>
  <property fmtid="{D5CDD505-2E9C-101B-9397-08002B2CF9AE}" pid="3" name="MediaServiceImageTags">
    <vt:lpwstr/>
  </property>
</Properties>
</file>