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sldIdLst>
    <p:sldId id="322" r:id="rId5"/>
    <p:sldId id="321" r:id="rId6"/>
    <p:sldId id="2998" r:id="rId7"/>
    <p:sldId id="300" r:id="rId8"/>
    <p:sldId id="2956" r:id="rId9"/>
    <p:sldId id="2957" r:id="rId10"/>
    <p:sldId id="323" r:id="rId11"/>
    <p:sldId id="2958" r:id="rId12"/>
    <p:sldId id="2959" r:id="rId13"/>
    <p:sldId id="2960" r:id="rId14"/>
    <p:sldId id="2961" r:id="rId15"/>
    <p:sldId id="2962" r:id="rId16"/>
    <p:sldId id="2963" r:id="rId17"/>
    <p:sldId id="2964" r:id="rId18"/>
    <p:sldId id="2995" r:id="rId19"/>
    <p:sldId id="2997" r:id="rId20"/>
    <p:sldId id="2965" r:id="rId21"/>
    <p:sldId id="275" r:id="rId22"/>
    <p:sldId id="327" r:id="rId23"/>
    <p:sldId id="329" r:id="rId24"/>
    <p:sldId id="330" r:id="rId25"/>
    <p:sldId id="33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4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0E8CD-E026-46D3-B715-7F707AB2D7E4}" v="694" dt="2022-02-15T20:53:24.5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035" autoAdjust="0"/>
  </p:normalViewPr>
  <p:slideViewPr>
    <p:cSldViewPr snapToGrid="0">
      <p:cViewPr>
        <p:scale>
          <a:sx n="75" d="100"/>
          <a:sy n="75" d="100"/>
        </p:scale>
        <p:origin x="1896" y="168"/>
      </p:cViewPr>
      <p:guideLst/>
    </p:cSldViewPr>
  </p:slideViewPr>
  <p:outlineViewPr>
    <p:cViewPr>
      <p:scale>
        <a:sx n="33" d="100"/>
        <a:sy n="33" d="100"/>
      </p:scale>
      <p:origin x="0" y="-169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Zander" userId="b2dbdad3-6d0a-4a95-ab94-dc80519f0da8" providerId="ADAL" clId="{7B30E8CD-E026-46D3-B715-7F707AB2D7E4}"/>
    <pc:docChg chg="undo custSel addSld delSld modSld sldOrd">
      <pc:chgData name="Travis Zander" userId="b2dbdad3-6d0a-4a95-ab94-dc80519f0da8" providerId="ADAL" clId="{7B30E8CD-E026-46D3-B715-7F707AB2D7E4}" dt="2022-02-15T20:53:24.517" v="3066" actId="20577"/>
      <pc:docMkLst>
        <pc:docMk/>
      </pc:docMkLst>
      <pc:sldChg chg="addSp delSp modSp mod">
        <pc:chgData name="Travis Zander" userId="b2dbdad3-6d0a-4a95-ab94-dc80519f0da8" providerId="ADAL" clId="{7B30E8CD-E026-46D3-B715-7F707AB2D7E4}" dt="2022-02-15T20:22:48.804" v="999" actId="478"/>
        <pc:sldMkLst>
          <pc:docMk/>
          <pc:sldMk cId="1255305103" sldId="300"/>
        </pc:sldMkLst>
        <pc:spChg chg="mod">
          <ac:chgData name="Travis Zander" userId="b2dbdad3-6d0a-4a95-ab94-dc80519f0da8" providerId="ADAL" clId="{7B30E8CD-E026-46D3-B715-7F707AB2D7E4}" dt="2022-02-15T20:22:30.690" v="992" actId="6549"/>
          <ac:spMkLst>
            <pc:docMk/>
            <pc:sldMk cId="1255305103" sldId="300"/>
            <ac:spMk id="4" creationId="{00000000-0000-0000-0000-000000000000}"/>
          </ac:spMkLst>
        </pc:spChg>
        <pc:spChg chg="add del mod">
          <ac:chgData name="Travis Zander" userId="b2dbdad3-6d0a-4a95-ab94-dc80519f0da8" providerId="ADAL" clId="{7B30E8CD-E026-46D3-B715-7F707AB2D7E4}" dt="2022-02-15T20:22:39.797" v="996" actId="478"/>
          <ac:spMkLst>
            <pc:docMk/>
            <pc:sldMk cId="1255305103" sldId="300"/>
            <ac:spMk id="7" creationId="{214C3AC6-D288-4024-B144-8AB53EABF393}"/>
          </ac:spMkLst>
        </pc:spChg>
        <pc:spChg chg="add del mod">
          <ac:chgData name="Travis Zander" userId="b2dbdad3-6d0a-4a95-ab94-dc80519f0da8" providerId="ADAL" clId="{7B30E8CD-E026-46D3-B715-7F707AB2D7E4}" dt="2022-02-15T20:22:42.078" v="997" actId="478"/>
          <ac:spMkLst>
            <pc:docMk/>
            <pc:sldMk cId="1255305103" sldId="300"/>
            <ac:spMk id="9" creationId="{94398D5B-4916-491C-BDB6-D3E6710AE63F}"/>
          </ac:spMkLst>
        </pc:spChg>
        <pc:spChg chg="add del mod">
          <ac:chgData name="Travis Zander" userId="b2dbdad3-6d0a-4a95-ab94-dc80519f0da8" providerId="ADAL" clId="{7B30E8CD-E026-46D3-B715-7F707AB2D7E4}" dt="2022-02-15T20:22:48.804" v="999" actId="478"/>
          <ac:spMkLst>
            <pc:docMk/>
            <pc:sldMk cId="1255305103" sldId="300"/>
            <ac:spMk id="11" creationId="{084C1EAA-26CA-4D96-8AEF-5556C13D630A}"/>
          </ac:spMkLst>
        </pc:spChg>
        <pc:spChg chg="del">
          <ac:chgData name="Travis Zander" userId="b2dbdad3-6d0a-4a95-ab94-dc80519f0da8" providerId="ADAL" clId="{7B30E8CD-E026-46D3-B715-7F707AB2D7E4}" dt="2022-02-15T20:22:45.447" v="998" actId="478"/>
          <ac:spMkLst>
            <pc:docMk/>
            <pc:sldMk cId="1255305103" sldId="300"/>
            <ac:spMk id="18" creationId="{00000000-0000-0000-0000-000000000000}"/>
          </ac:spMkLst>
        </pc:spChg>
        <pc:spChg chg="del">
          <ac:chgData name="Travis Zander" userId="b2dbdad3-6d0a-4a95-ab94-dc80519f0da8" providerId="ADAL" clId="{7B30E8CD-E026-46D3-B715-7F707AB2D7E4}" dt="2022-02-15T20:22:35.022" v="994" actId="478"/>
          <ac:spMkLst>
            <pc:docMk/>
            <pc:sldMk cId="1255305103" sldId="300"/>
            <ac:spMk id="19" creationId="{00000000-0000-0000-0000-000000000000}"/>
          </ac:spMkLst>
        </pc:spChg>
        <pc:spChg chg="del mod">
          <ac:chgData name="Travis Zander" userId="b2dbdad3-6d0a-4a95-ab94-dc80519f0da8" providerId="ADAL" clId="{7B30E8CD-E026-46D3-B715-7F707AB2D7E4}" dt="2022-02-15T20:22:37.317" v="995" actId="478"/>
          <ac:spMkLst>
            <pc:docMk/>
            <pc:sldMk cId="1255305103" sldId="300"/>
            <ac:spMk id="20" creationId="{00000000-0000-0000-0000-000000000000}"/>
          </ac:spMkLst>
        </pc:spChg>
      </pc:sldChg>
      <pc:sldChg chg="ord">
        <pc:chgData name="Travis Zander" userId="b2dbdad3-6d0a-4a95-ab94-dc80519f0da8" providerId="ADAL" clId="{7B30E8CD-E026-46D3-B715-7F707AB2D7E4}" dt="2022-02-15T20:20:11.792" v="852"/>
        <pc:sldMkLst>
          <pc:docMk/>
          <pc:sldMk cId="1249399405" sldId="321"/>
        </pc:sldMkLst>
      </pc:sldChg>
      <pc:sldChg chg="addSp delSp modSp mod">
        <pc:chgData name="Travis Zander" userId="b2dbdad3-6d0a-4a95-ab94-dc80519f0da8" providerId="ADAL" clId="{7B30E8CD-E026-46D3-B715-7F707AB2D7E4}" dt="2022-02-15T20:20:59.694" v="876" actId="478"/>
        <pc:sldMkLst>
          <pc:docMk/>
          <pc:sldMk cId="252544541" sldId="322"/>
        </pc:sldMkLst>
        <pc:spChg chg="mod">
          <ac:chgData name="Travis Zander" userId="b2dbdad3-6d0a-4a95-ab94-dc80519f0da8" providerId="ADAL" clId="{7B30E8CD-E026-46D3-B715-7F707AB2D7E4}" dt="2022-02-10T19:52:50.146" v="648" actId="20577"/>
          <ac:spMkLst>
            <pc:docMk/>
            <pc:sldMk cId="252544541" sldId="322"/>
            <ac:spMk id="2" creationId="{00000000-0000-0000-0000-000000000000}"/>
          </ac:spMkLst>
        </pc:spChg>
        <pc:spChg chg="del">
          <ac:chgData name="Travis Zander" userId="b2dbdad3-6d0a-4a95-ab94-dc80519f0da8" providerId="ADAL" clId="{7B30E8CD-E026-46D3-B715-7F707AB2D7E4}" dt="2022-02-15T20:20:59.694" v="876" actId="478"/>
          <ac:spMkLst>
            <pc:docMk/>
            <pc:sldMk cId="252544541" sldId="322"/>
            <ac:spMk id="3" creationId="{00000000-0000-0000-0000-000000000000}"/>
          </ac:spMkLst>
        </pc:spChg>
        <pc:spChg chg="mod">
          <ac:chgData name="Travis Zander" userId="b2dbdad3-6d0a-4a95-ab94-dc80519f0da8" providerId="ADAL" clId="{7B30E8CD-E026-46D3-B715-7F707AB2D7E4}" dt="2022-02-15T20:20:53.261" v="875" actId="20577"/>
          <ac:spMkLst>
            <pc:docMk/>
            <pc:sldMk cId="252544541" sldId="322"/>
            <ac:spMk id="6" creationId="{00000000-0000-0000-0000-000000000000}"/>
          </ac:spMkLst>
        </pc:spChg>
        <pc:spChg chg="del">
          <ac:chgData name="Travis Zander" userId="b2dbdad3-6d0a-4a95-ab94-dc80519f0da8" providerId="ADAL" clId="{7B30E8CD-E026-46D3-B715-7F707AB2D7E4}" dt="2022-02-15T20:20:32.553" v="853"/>
          <ac:spMkLst>
            <pc:docMk/>
            <pc:sldMk cId="252544541" sldId="322"/>
            <ac:spMk id="7" creationId="{00000000-0000-0000-0000-000000000000}"/>
          </ac:spMkLst>
        </pc:spChg>
        <pc:picChg chg="add mod">
          <ac:chgData name="Travis Zander" userId="b2dbdad3-6d0a-4a95-ab94-dc80519f0da8" providerId="ADAL" clId="{7B30E8CD-E026-46D3-B715-7F707AB2D7E4}" dt="2022-02-15T20:20:32.553" v="853"/>
          <ac:picMkLst>
            <pc:docMk/>
            <pc:sldMk cId="252544541" sldId="322"/>
            <ac:picMk id="1026" creationId="{255DF774-3BCA-472D-8217-FAFAD744A38C}"/>
          </ac:picMkLst>
        </pc:picChg>
      </pc:sldChg>
      <pc:sldChg chg="modNotesTx">
        <pc:chgData name="Travis Zander" userId="b2dbdad3-6d0a-4a95-ab94-dc80519f0da8" providerId="ADAL" clId="{7B30E8CD-E026-46D3-B715-7F707AB2D7E4}" dt="2022-02-15T20:29:15.069" v="1633" actId="20577"/>
        <pc:sldMkLst>
          <pc:docMk/>
          <pc:sldMk cId="32119790" sldId="323"/>
        </pc:sldMkLst>
      </pc:sldChg>
      <pc:sldChg chg="del">
        <pc:chgData name="Travis Zander" userId="b2dbdad3-6d0a-4a95-ab94-dc80519f0da8" providerId="ADAL" clId="{7B30E8CD-E026-46D3-B715-7F707AB2D7E4}" dt="2022-02-10T19:53:30.688" v="649" actId="47"/>
        <pc:sldMkLst>
          <pc:docMk/>
          <pc:sldMk cId="583657722" sldId="324"/>
        </pc:sldMkLst>
      </pc:sldChg>
      <pc:sldChg chg="del">
        <pc:chgData name="Travis Zander" userId="b2dbdad3-6d0a-4a95-ab94-dc80519f0da8" providerId="ADAL" clId="{7B30E8CD-E026-46D3-B715-7F707AB2D7E4}" dt="2022-02-10T19:53:31.599" v="650" actId="47"/>
        <pc:sldMkLst>
          <pc:docMk/>
          <pc:sldMk cId="415408999" sldId="325"/>
        </pc:sldMkLst>
      </pc:sldChg>
      <pc:sldChg chg="del">
        <pc:chgData name="Travis Zander" userId="b2dbdad3-6d0a-4a95-ab94-dc80519f0da8" providerId="ADAL" clId="{7B30E8CD-E026-46D3-B715-7F707AB2D7E4}" dt="2022-02-10T19:53:33.014" v="651" actId="47"/>
        <pc:sldMkLst>
          <pc:docMk/>
          <pc:sldMk cId="415619718" sldId="326"/>
        </pc:sldMkLst>
      </pc:sldChg>
      <pc:sldChg chg="modNotesTx">
        <pc:chgData name="Travis Zander" userId="b2dbdad3-6d0a-4a95-ab94-dc80519f0da8" providerId="ADAL" clId="{7B30E8CD-E026-46D3-B715-7F707AB2D7E4}" dt="2022-02-15T20:26:48.740" v="1277" actId="20577"/>
        <pc:sldMkLst>
          <pc:docMk/>
          <pc:sldMk cId="404780660" sldId="2956"/>
        </pc:sldMkLst>
      </pc:sldChg>
      <pc:sldChg chg="modNotesTx">
        <pc:chgData name="Travis Zander" userId="b2dbdad3-6d0a-4a95-ab94-dc80519f0da8" providerId="ADAL" clId="{7B30E8CD-E026-46D3-B715-7F707AB2D7E4}" dt="2022-02-15T20:27:53.237" v="1452" actId="20577"/>
        <pc:sldMkLst>
          <pc:docMk/>
          <pc:sldMk cId="2597679289" sldId="2957"/>
        </pc:sldMkLst>
      </pc:sldChg>
      <pc:sldChg chg="modNotesTx">
        <pc:chgData name="Travis Zander" userId="b2dbdad3-6d0a-4a95-ab94-dc80519f0da8" providerId="ADAL" clId="{7B30E8CD-E026-46D3-B715-7F707AB2D7E4}" dt="2022-02-15T20:30:08.636" v="1759" actId="20577"/>
        <pc:sldMkLst>
          <pc:docMk/>
          <pc:sldMk cId="267388789" sldId="2958"/>
        </pc:sldMkLst>
      </pc:sldChg>
      <pc:sldChg chg="addSp modSp mod modNotesTx">
        <pc:chgData name="Travis Zander" userId="b2dbdad3-6d0a-4a95-ab94-dc80519f0da8" providerId="ADAL" clId="{7B30E8CD-E026-46D3-B715-7F707AB2D7E4}" dt="2022-02-15T20:47:57.630" v="2076" actId="20577"/>
        <pc:sldMkLst>
          <pc:docMk/>
          <pc:sldMk cId="78181527" sldId="2959"/>
        </pc:sldMkLst>
        <pc:picChg chg="mod">
          <ac:chgData name="Travis Zander" userId="b2dbdad3-6d0a-4a95-ab94-dc80519f0da8" providerId="ADAL" clId="{7B30E8CD-E026-46D3-B715-7F707AB2D7E4}" dt="2022-02-10T18:57:22.234" v="9" actId="1076"/>
          <ac:picMkLst>
            <pc:docMk/>
            <pc:sldMk cId="78181527" sldId="2959"/>
            <ac:picMk id="7" creationId="{07F06262-8AE5-4B2D-81E3-EBDA6E29A221}"/>
          </ac:picMkLst>
        </pc:picChg>
        <pc:picChg chg="add mod">
          <ac:chgData name="Travis Zander" userId="b2dbdad3-6d0a-4a95-ab94-dc80519f0da8" providerId="ADAL" clId="{7B30E8CD-E026-46D3-B715-7F707AB2D7E4}" dt="2022-02-10T18:57:12.102" v="8" actId="1076"/>
          <ac:picMkLst>
            <pc:docMk/>
            <pc:sldMk cId="78181527" sldId="2959"/>
            <ac:picMk id="9" creationId="{E313A6EA-4256-447A-BEF3-96B267C54353}"/>
          </ac:picMkLst>
        </pc:picChg>
      </pc:sldChg>
      <pc:sldChg chg="addSp modSp new mod modNotesTx">
        <pc:chgData name="Travis Zander" userId="b2dbdad3-6d0a-4a95-ab94-dc80519f0da8" providerId="ADAL" clId="{7B30E8CD-E026-46D3-B715-7F707AB2D7E4}" dt="2022-02-15T20:49:02.357" v="2305" actId="20577"/>
        <pc:sldMkLst>
          <pc:docMk/>
          <pc:sldMk cId="500360476" sldId="2960"/>
        </pc:sldMkLst>
        <pc:spChg chg="mod">
          <ac:chgData name="Travis Zander" userId="b2dbdad3-6d0a-4a95-ab94-dc80519f0da8" providerId="ADAL" clId="{7B30E8CD-E026-46D3-B715-7F707AB2D7E4}" dt="2022-02-10T19:01:30.593" v="77" actId="20577"/>
          <ac:spMkLst>
            <pc:docMk/>
            <pc:sldMk cId="500360476" sldId="2960"/>
            <ac:spMk id="2" creationId="{BBC1C1BE-CACA-444E-8FDA-84FA84803117}"/>
          </ac:spMkLst>
        </pc:spChg>
        <pc:spChg chg="mod">
          <ac:chgData name="Travis Zander" userId="b2dbdad3-6d0a-4a95-ab94-dc80519f0da8" providerId="ADAL" clId="{7B30E8CD-E026-46D3-B715-7F707AB2D7E4}" dt="2022-02-10T18:58:03.737" v="25" actId="20577"/>
          <ac:spMkLst>
            <pc:docMk/>
            <pc:sldMk cId="500360476" sldId="2960"/>
            <ac:spMk id="5" creationId="{D78C5400-EE6C-4874-96EC-A6E4B79549AD}"/>
          </ac:spMkLst>
        </pc:spChg>
        <pc:picChg chg="add mod">
          <ac:chgData name="Travis Zander" userId="b2dbdad3-6d0a-4a95-ab94-dc80519f0da8" providerId="ADAL" clId="{7B30E8CD-E026-46D3-B715-7F707AB2D7E4}" dt="2022-02-10T19:00:56.090" v="36" actId="14100"/>
          <ac:picMkLst>
            <pc:docMk/>
            <pc:sldMk cId="500360476" sldId="2960"/>
            <ac:picMk id="7" creationId="{7EE2FB7A-E16C-4942-8E26-406D6A12F25D}"/>
          </ac:picMkLst>
        </pc:picChg>
      </pc:sldChg>
      <pc:sldChg chg="addSp delSp modSp new mod modNotesTx">
        <pc:chgData name="Travis Zander" userId="b2dbdad3-6d0a-4a95-ab94-dc80519f0da8" providerId="ADAL" clId="{7B30E8CD-E026-46D3-B715-7F707AB2D7E4}" dt="2022-02-15T20:49:38.373" v="2408" actId="20577"/>
        <pc:sldMkLst>
          <pc:docMk/>
          <pc:sldMk cId="1732356062" sldId="2961"/>
        </pc:sldMkLst>
        <pc:spChg chg="mod">
          <ac:chgData name="Travis Zander" userId="b2dbdad3-6d0a-4a95-ab94-dc80519f0da8" providerId="ADAL" clId="{7B30E8CD-E026-46D3-B715-7F707AB2D7E4}" dt="2022-02-10T19:03:16.066" v="86" actId="14100"/>
          <ac:spMkLst>
            <pc:docMk/>
            <pc:sldMk cId="1732356062" sldId="2961"/>
            <ac:spMk id="2" creationId="{FCF287AA-3A96-42C0-8C1B-BC92C427AAAF}"/>
          </ac:spMkLst>
        </pc:spChg>
        <pc:spChg chg="mod">
          <ac:chgData name="Travis Zander" userId="b2dbdad3-6d0a-4a95-ab94-dc80519f0da8" providerId="ADAL" clId="{7B30E8CD-E026-46D3-B715-7F707AB2D7E4}" dt="2022-02-10T19:02:49.797" v="79"/>
          <ac:spMkLst>
            <pc:docMk/>
            <pc:sldMk cId="1732356062" sldId="2961"/>
            <ac:spMk id="5" creationId="{48646A7A-64B6-4F74-9044-7D23FE60C868}"/>
          </ac:spMkLst>
        </pc:spChg>
        <pc:picChg chg="add mod">
          <ac:chgData name="Travis Zander" userId="b2dbdad3-6d0a-4a95-ab94-dc80519f0da8" providerId="ADAL" clId="{7B30E8CD-E026-46D3-B715-7F707AB2D7E4}" dt="2022-02-10T19:07:37.702" v="124" actId="14100"/>
          <ac:picMkLst>
            <pc:docMk/>
            <pc:sldMk cId="1732356062" sldId="2961"/>
            <ac:picMk id="7" creationId="{3CECF0A4-A54B-4912-BFFD-D0D8EA24BB57}"/>
          </ac:picMkLst>
        </pc:picChg>
        <pc:picChg chg="add del mod">
          <ac:chgData name="Travis Zander" userId="b2dbdad3-6d0a-4a95-ab94-dc80519f0da8" providerId="ADAL" clId="{7B30E8CD-E026-46D3-B715-7F707AB2D7E4}" dt="2022-02-10T19:07:29.457" v="122" actId="478"/>
          <ac:picMkLst>
            <pc:docMk/>
            <pc:sldMk cId="1732356062" sldId="2961"/>
            <ac:picMk id="9" creationId="{18B6C898-C8C7-4EB3-A3F4-321968234FFD}"/>
          </ac:picMkLst>
        </pc:picChg>
      </pc:sldChg>
      <pc:sldChg chg="addSp modSp new mod modNotesTx">
        <pc:chgData name="Travis Zander" userId="b2dbdad3-6d0a-4a95-ab94-dc80519f0da8" providerId="ADAL" clId="{7B30E8CD-E026-46D3-B715-7F707AB2D7E4}" dt="2022-02-15T20:51:17.788" v="2672" actId="20577"/>
        <pc:sldMkLst>
          <pc:docMk/>
          <pc:sldMk cId="164074295" sldId="2962"/>
        </pc:sldMkLst>
        <pc:spChg chg="mod">
          <ac:chgData name="Travis Zander" userId="b2dbdad3-6d0a-4a95-ab94-dc80519f0da8" providerId="ADAL" clId="{7B30E8CD-E026-46D3-B715-7F707AB2D7E4}" dt="2022-02-10T19:22:47.761" v="411" actId="20577"/>
          <ac:spMkLst>
            <pc:docMk/>
            <pc:sldMk cId="164074295" sldId="2962"/>
            <ac:spMk id="2" creationId="{C52ACC3C-1E24-4815-95F2-A00D3D6E37E1}"/>
          </ac:spMkLst>
        </pc:spChg>
        <pc:spChg chg="mod">
          <ac:chgData name="Travis Zander" userId="b2dbdad3-6d0a-4a95-ab94-dc80519f0da8" providerId="ADAL" clId="{7B30E8CD-E026-46D3-B715-7F707AB2D7E4}" dt="2022-02-10T19:20:45.145" v="174" actId="20577"/>
          <ac:spMkLst>
            <pc:docMk/>
            <pc:sldMk cId="164074295" sldId="2962"/>
            <ac:spMk id="5" creationId="{2EF220E7-754E-4B8F-8D80-F43C4259E150}"/>
          </ac:spMkLst>
        </pc:spChg>
        <pc:picChg chg="add mod">
          <ac:chgData name="Travis Zander" userId="b2dbdad3-6d0a-4a95-ab94-dc80519f0da8" providerId="ADAL" clId="{7B30E8CD-E026-46D3-B715-7F707AB2D7E4}" dt="2022-02-10T19:07:17.933" v="99"/>
          <ac:picMkLst>
            <pc:docMk/>
            <pc:sldMk cId="164074295" sldId="2962"/>
            <ac:picMk id="6" creationId="{2DB17D22-6350-496A-BD09-301B4EA9072C}"/>
          </ac:picMkLst>
        </pc:picChg>
      </pc:sldChg>
      <pc:sldChg chg="addSp delSp modSp new mod modNotesTx">
        <pc:chgData name="Travis Zander" userId="b2dbdad3-6d0a-4a95-ab94-dc80519f0da8" providerId="ADAL" clId="{7B30E8CD-E026-46D3-B715-7F707AB2D7E4}" dt="2022-02-15T20:51:43.797" v="2769" actId="20577"/>
        <pc:sldMkLst>
          <pc:docMk/>
          <pc:sldMk cId="1173296039" sldId="2963"/>
        </pc:sldMkLst>
        <pc:spChg chg="del">
          <ac:chgData name="Travis Zander" userId="b2dbdad3-6d0a-4a95-ab94-dc80519f0da8" providerId="ADAL" clId="{7B30E8CD-E026-46D3-B715-7F707AB2D7E4}" dt="2022-02-10T19:31:23.862" v="442" actId="22"/>
          <ac:spMkLst>
            <pc:docMk/>
            <pc:sldMk cId="1173296039" sldId="2963"/>
            <ac:spMk id="2" creationId="{09CDF848-D6D4-458C-A7E9-358160AC64E8}"/>
          </ac:spMkLst>
        </pc:spChg>
        <pc:spChg chg="mod">
          <ac:chgData name="Travis Zander" userId="b2dbdad3-6d0a-4a95-ab94-dc80519f0da8" providerId="ADAL" clId="{7B30E8CD-E026-46D3-B715-7F707AB2D7E4}" dt="2022-02-10T19:24:38.970" v="438" actId="20577"/>
          <ac:spMkLst>
            <pc:docMk/>
            <pc:sldMk cId="1173296039" sldId="2963"/>
            <ac:spMk id="5" creationId="{28498507-7467-4F54-A9EA-A4D14796EE96}"/>
          </ac:spMkLst>
        </pc:spChg>
        <pc:spChg chg="add del mod">
          <ac:chgData name="Travis Zander" userId="b2dbdad3-6d0a-4a95-ab94-dc80519f0da8" providerId="ADAL" clId="{7B30E8CD-E026-46D3-B715-7F707AB2D7E4}" dt="2022-02-10T19:38:13.875" v="457"/>
          <ac:spMkLst>
            <pc:docMk/>
            <pc:sldMk cId="1173296039" sldId="2963"/>
            <ac:spMk id="10" creationId="{56263A6A-052F-42A9-9EB1-CB9D40E894C8}"/>
          </ac:spMkLst>
        </pc:spChg>
        <pc:spChg chg="add del mod">
          <ac:chgData name="Travis Zander" userId="b2dbdad3-6d0a-4a95-ab94-dc80519f0da8" providerId="ADAL" clId="{7B30E8CD-E026-46D3-B715-7F707AB2D7E4}" dt="2022-02-10T19:38:54.694" v="481"/>
          <ac:spMkLst>
            <pc:docMk/>
            <pc:sldMk cId="1173296039" sldId="2963"/>
            <ac:spMk id="11" creationId="{27D17D0E-4CD4-4852-BC1A-FC0B98EC17F2}"/>
          </ac:spMkLst>
        </pc:spChg>
        <pc:spChg chg="add mod">
          <ac:chgData name="Travis Zander" userId="b2dbdad3-6d0a-4a95-ab94-dc80519f0da8" providerId="ADAL" clId="{7B30E8CD-E026-46D3-B715-7F707AB2D7E4}" dt="2022-02-10T19:39:02.841" v="505" actId="20577"/>
          <ac:spMkLst>
            <pc:docMk/>
            <pc:sldMk cId="1173296039" sldId="2963"/>
            <ac:spMk id="12" creationId="{BD2E6788-D819-4DFD-8B3F-B3C34CF245E8}"/>
          </ac:spMkLst>
        </pc:spChg>
        <pc:picChg chg="add del mod">
          <ac:chgData name="Travis Zander" userId="b2dbdad3-6d0a-4a95-ab94-dc80519f0da8" providerId="ADAL" clId="{7B30E8CD-E026-46D3-B715-7F707AB2D7E4}" dt="2022-02-10T19:25:03.210" v="441" actId="478"/>
          <ac:picMkLst>
            <pc:docMk/>
            <pc:sldMk cId="1173296039" sldId="2963"/>
            <ac:picMk id="6" creationId="{3067FECF-4DA0-4D3F-9553-E8AA2C5E7D11}"/>
          </ac:picMkLst>
        </pc:picChg>
        <pc:picChg chg="add del mod">
          <ac:chgData name="Travis Zander" userId="b2dbdad3-6d0a-4a95-ab94-dc80519f0da8" providerId="ADAL" clId="{7B30E8CD-E026-46D3-B715-7F707AB2D7E4}" dt="2022-02-10T19:24:50.442" v="440"/>
          <ac:picMkLst>
            <pc:docMk/>
            <pc:sldMk cId="1173296039" sldId="2963"/>
            <ac:picMk id="7" creationId="{AFC7F51C-ABA5-4A2A-BD29-12195E2A02C9}"/>
          </ac:picMkLst>
        </pc:picChg>
        <pc:picChg chg="add del mod ord">
          <ac:chgData name="Travis Zander" userId="b2dbdad3-6d0a-4a95-ab94-dc80519f0da8" providerId="ADAL" clId="{7B30E8CD-E026-46D3-B715-7F707AB2D7E4}" dt="2022-02-10T19:38:12.041" v="456" actId="478"/>
          <ac:picMkLst>
            <pc:docMk/>
            <pc:sldMk cId="1173296039" sldId="2963"/>
            <ac:picMk id="9" creationId="{8FF8CB8D-72FB-495F-8D0D-12F420DFF616}"/>
          </ac:picMkLst>
        </pc:picChg>
        <pc:picChg chg="add del">
          <ac:chgData name="Travis Zander" userId="b2dbdad3-6d0a-4a95-ab94-dc80519f0da8" providerId="ADAL" clId="{7B30E8CD-E026-46D3-B715-7F707AB2D7E4}" dt="2022-02-10T19:38:12.041" v="456" actId="478"/>
          <ac:picMkLst>
            <pc:docMk/>
            <pc:sldMk cId="1173296039" sldId="2963"/>
            <ac:picMk id="2050" creationId="{54C7E2F9-9F8D-4D3A-B964-307A7E752250}"/>
          </ac:picMkLst>
        </pc:picChg>
        <pc:picChg chg="add mod">
          <ac:chgData name="Travis Zander" userId="b2dbdad3-6d0a-4a95-ab94-dc80519f0da8" providerId="ADAL" clId="{7B30E8CD-E026-46D3-B715-7F707AB2D7E4}" dt="2022-02-10T19:38:54.251" v="479" actId="14100"/>
          <ac:picMkLst>
            <pc:docMk/>
            <pc:sldMk cId="1173296039" sldId="2963"/>
            <ac:picMk id="2052" creationId="{A67CDA81-35DB-4D98-8F8F-498830E24DC1}"/>
          </ac:picMkLst>
        </pc:picChg>
      </pc:sldChg>
      <pc:sldChg chg="addSp delSp modSp new mod modNotesTx">
        <pc:chgData name="Travis Zander" userId="b2dbdad3-6d0a-4a95-ab94-dc80519f0da8" providerId="ADAL" clId="{7B30E8CD-E026-46D3-B715-7F707AB2D7E4}" dt="2022-02-15T20:52:16.653" v="2886" actId="20577"/>
        <pc:sldMkLst>
          <pc:docMk/>
          <pc:sldMk cId="2614349374" sldId="2964"/>
        </pc:sldMkLst>
        <pc:spChg chg="del">
          <ac:chgData name="Travis Zander" userId="b2dbdad3-6d0a-4a95-ab94-dc80519f0da8" providerId="ADAL" clId="{7B30E8CD-E026-46D3-B715-7F707AB2D7E4}" dt="2022-02-10T19:41:17.466" v="529" actId="478"/>
          <ac:spMkLst>
            <pc:docMk/>
            <pc:sldMk cId="2614349374" sldId="2964"/>
            <ac:spMk id="2" creationId="{9D998E3C-DF44-4299-94E0-C345CF3E00EA}"/>
          </ac:spMkLst>
        </pc:spChg>
        <pc:spChg chg="mod">
          <ac:chgData name="Travis Zander" userId="b2dbdad3-6d0a-4a95-ab94-dc80519f0da8" providerId="ADAL" clId="{7B30E8CD-E026-46D3-B715-7F707AB2D7E4}" dt="2022-02-10T19:41:04.474" v="527" actId="20577"/>
          <ac:spMkLst>
            <pc:docMk/>
            <pc:sldMk cId="2614349374" sldId="2964"/>
            <ac:spMk id="5" creationId="{ED73FDA2-E934-4F5D-AAB8-36B39EC91F57}"/>
          </ac:spMkLst>
        </pc:spChg>
        <pc:spChg chg="add mod">
          <ac:chgData name="Travis Zander" userId="b2dbdad3-6d0a-4a95-ab94-dc80519f0da8" providerId="ADAL" clId="{7B30E8CD-E026-46D3-B715-7F707AB2D7E4}" dt="2022-02-10T19:45:37.477" v="554" actId="1076"/>
          <ac:spMkLst>
            <pc:docMk/>
            <pc:sldMk cId="2614349374" sldId="2964"/>
            <ac:spMk id="8" creationId="{99816149-3849-4229-80B7-65CF61253D8F}"/>
          </ac:spMkLst>
        </pc:spChg>
        <pc:spChg chg="add mod">
          <ac:chgData name="Travis Zander" userId="b2dbdad3-6d0a-4a95-ab94-dc80519f0da8" providerId="ADAL" clId="{7B30E8CD-E026-46D3-B715-7F707AB2D7E4}" dt="2022-02-10T19:46:15.667" v="566" actId="1076"/>
          <ac:spMkLst>
            <pc:docMk/>
            <pc:sldMk cId="2614349374" sldId="2964"/>
            <ac:spMk id="10" creationId="{EC9110E2-DB6C-4921-A71F-9736D12501BE}"/>
          </ac:spMkLst>
        </pc:spChg>
        <pc:picChg chg="add mod">
          <ac:chgData name="Travis Zander" userId="b2dbdad3-6d0a-4a95-ab94-dc80519f0da8" providerId="ADAL" clId="{7B30E8CD-E026-46D3-B715-7F707AB2D7E4}" dt="2022-02-10T19:46:05.865" v="564" actId="1076"/>
          <ac:picMkLst>
            <pc:docMk/>
            <pc:sldMk cId="2614349374" sldId="2964"/>
            <ac:picMk id="7" creationId="{BA744345-EF0B-4731-9D35-D4E880E7ECAD}"/>
          </ac:picMkLst>
        </pc:picChg>
        <pc:picChg chg="add mod">
          <ac:chgData name="Travis Zander" userId="b2dbdad3-6d0a-4a95-ab94-dc80519f0da8" providerId="ADAL" clId="{7B30E8CD-E026-46D3-B715-7F707AB2D7E4}" dt="2022-02-10T19:46:09.181" v="565" actId="14100"/>
          <ac:picMkLst>
            <pc:docMk/>
            <pc:sldMk cId="2614349374" sldId="2964"/>
            <ac:picMk id="3074" creationId="{17FE7B02-B47D-4D6C-B46E-48972C12D361}"/>
          </ac:picMkLst>
        </pc:picChg>
      </pc:sldChg>
      <pc:sldChg chg="new del">
        <pc:chgData name="Travis Zander" userId="b2dbdad3-6d0a-4a95-ab94-dc80519f0da8" providerId="ADAL" clId="{7B30E8CD-E026-46D3-B715-7F707AB2D7E4}" dt="2022-02-10T19:42:38.263" v="535" actId="47"/>
        <pc:sldMkLst>
          <pc:docMk/>
          <pc:sldMk cId="62450663" sldId="2965"/>
        </pc:sldMkLst>
      </pc:sldChg>
      <pc:sldChg chg="addSp delSp modSp new mod modNotesTx">
        <pc:chgData name="Travis Zander" userId="b2dbdad3-6d0a-4a95-ab94-dc80519f0da8" providerId="ADAL" clId="{7B30E8CD-E026-46D3-B715-7F707AB2D7E4}" dt="2022-02-15T20:53:24.517" v="3066" actId="20577"/>
        <pc:sldMkLst>
          <pc:docMk/>
          <pc:sldMk cId="1022866001" sldId="2965"/>
        </pc:sldMkLst>
        <pc:spChg chg="del">
          <ac:chgData name="Travis Zander" userId="b2dbdad3-6d0a-4a95-ab94-dc80519f0da8" providerId="ADAL" clId="{7B30E8CD-E026-46D3-B715-7F707AB2D7E4}" dt="2022-02-10T19:49:46.174" v="572"/>
          <ac:spMkLst>
            <pc:docMk/>
            <pc:sldMk cId="1022866001" sldId="2965"/>
            <ac:spMk id="2" creationId="{66004502-A99B-4946-9214-2330603EFF31}"/>
          </ac:spMkLst>
        </pc:spChg>
        <pc:spChg chg="mod">
          <ac:chgData name="Travis Zander" userId="b2dbdad3-6d0a-4a95-ab94-dc80519f0da8" providerId="ADAL" clId="{7B30E8CD-E026-46D3-B715-7F707AB2D7E4}" dt="2022-02-10T19:50:38.195" v="598" actId="1076"/>
          <ac:spMkLst>
            <pc:docMk/>
            <pc:sldMk cId="1022866001" sldId="2965"/>
            <ac:spMk id="4" creationId="{5CD01CA0-3A89-4B87-AA1E-735E44E7B0F0}"/>
          </ac:spMkLst>
        </pc:spChg>
        <pc:spChg chg="mod">
          <ac:chgData name="Travis Zander" userId="b2dbdad3-6d0a-4a95-ab94-dc80519f0da8" providerId="ADAL" clId="{7B30E8CD-E026-46D3-B715-7F707AB2D7E4}" dt="2022-02-10T19:50:25.461" v="596" actId="1076"/>
          <ac:spMkLst>
            <pc:docMk/>
            <pc:sldMk cId="1022866001" sldId="2965"/>
            <ac:spMk id="5" creationId="{CDE3D1C4-F55B-44D7-B0CA-F7ED4D1C17BB}"/>
          </ac:spMkLst>
        </pc:spChg>
        <pc:spChg chg="add del mod">
          <ac:chgData name="Travis Zander" userId="b2dbdad3-6d0a-4a95-ab94-dc80519f0da8" providerId="ADAL" clId="{7B30E8CD-E026-46D3-B715-7F707AB2D7E4}" dt="2022-02-10T19:51:35.513" v="602" actId="478"/>
          <ac:spMkLst>
            <pc:docMk/>
            <pc:sldMk cId="1022866001" sldId="2965"/>
            <ac:spMk id="7" creationId="{6A0F424A-4AFA-43CE-BC13-AFC9E36B0A2E}"/>
          </ac:spMkLst>
        </pc:spChg>
        <pc:graphicFrameChg chg="add mod modGraphic">
          <ac:chgData name="Travis Zander" userId="b2dbdad3-6d0a-4a95-ab94-dc80519f0da8" providerId="ADAL" clId="{7B30E8CD-E026-46D3-B715-7F707AB2D7E4}" dt="2022-02-10T19:52:22.930" v="611" actId="113"/>
          <ac:graphicFrameMkLst>
            <pc:docMk/>
            <pc:sldMk cId="1022866001" sldId="2965"/>
            <ac:graphicFrameMk id="6" creationId="{CB56B09A-957C-4E7E-832A-D8851CF27C20}"/>
          </ac:graphicFrameMkLst>
        </pc:graphicFrameChg>
      </pc:sldChg>
      <pc:sldChg chg="new del">
        <pc:chgData name="Travis Zander" userId="b2dbdad3-6d0a-4a95-ab94-dc80519f0da8" providerId="ADAL" clId="{7B30E8CD-E026-46D3-B715-7F707AB2D7E4}" dt="2022-02-10T19:47:36.026" v="569" actId="47"/>
        <pc:sldMkLst>
          <pc:docMk/>
          <pc:sldMk cId="2358849123" sldId="2965"/>
        </pc:sldMkLst>
      </pc:sldChg>
      <pc:sldChg chg="new del">
        <pc:chgData name="Travis Zander" userId="b2dbdad3-6d0a-4a95-ab94-dc80519f0da8" providerId="ADAL" clId="{7B30E8CD-E026-46D3-B715-7F707AB2D7E4}" dt="2022-02-10T19:47:44.696" v="570" actId="47"/>
        <pc:sldMkLst>
          <pc:docMk/>
          <pc:sldMk cId="462760210" sldId="2966"/>
        </pc:sldMkLst>
      </pc:sldChg>
      <pc:sldChg chg="addSp delSp modSp add mod setBg delDesignElem modNotesTx">
        <pc:chgData name="Travis Zander" userId="b2dbdad3-6d0a-4a95-ab94-dc80519f0da8" providerId="ADAL" clId="{7B30E8CD-E026-46D3-B715-7F707AB2D7E4}" dt="2022-02-15T20:52:46.117" v="2984" actId="20577"/>
        <pc:sldMkLst>
          <pc:docMk/>
          <pc:sldMk cId="446107385" sldId="2995"/>
        </pc:sldMkLst>
        <pc:spChg chg="add mod">
          <ac:chgData name="Travis Zander" userId="b2dbdad3-6d0a-4a95-ab94-dc80519f0da8" providerId="ADAL" clId="{7B30E8CD-E026-46D3-B715-7F707AB2D7E4}" dt="2022-02-10T19:56:21.402" v="683" actId="1076"/>
          <ac:spMkLst>
            <pc:docMk/>
            <pc:sldMk cId="446107385" sldId="2995"/>
            <ac:spMk id="3" creationId="{11DF83A6-989D-4BC0-838B-773AA294AB29}"/>
          </ac:spMkLst>
        </pc:spChg>
        <pc:spChg chg="del">
          <ac:chgData name="Travis Zander" userId="b2dbdad3-6d0a-4a95-ab94-dc80519f0da8" providerId="ADAL" clId="{7B30E8CD-E026-46D3-B715-7F707AB2D7E4}" dt="2022-02-10T19:54:45.007" v="653"/>
          <ac:spMkLst>
            <pc:docMk/>
            <pc:sldMk cId="446107385" sldId="2995"/>
            <ac:spMk id="9" creationId="{A4AC5506-6312-4701-8D3C-40187889A947}"/>
          </ac:spMkLst>
        </pc:spChg>
      </pc:sldChg>
      <pc:sldChg chg="delSp add setBg delDesignElem modNotesTx">
        <pc:chgData name="Travis Zander" userId="b2dbdad3-6d0a-4a95-ab94-dc80519f0da8" providerId="ADAL" clId="{7B30E8CD-E026-46D3-B715-7F707AB2D7E4}" dt="2022-02-15T20:53:07.734" v="3002" actId="20577"/>
        <pc:sldMkLst>
          <pc:docMk/>
          <pc:sldMk cId="3115780768" sldId="2997"/>
        </pc:sldMkLst>
        <pc:spChg chg="del">
          <ac:chgData name="Travis Zander" userId="b2dbdad3-6d0a-4a95-ab94-dc80519f0da8" providerId="ADAL" clId="{7B30E8CD-E026-46D3-B715-7F707AB2D7E4}" dt="2022-02-10T19:55:12.703" v="655"/>
          <ac:spMkLst>
            <pc:docMk/>
            <pc:sldMk cId="3115780768" sldId="2997"/>
            <ac:spMk id="9" creationId="{A4AC5506-6312-4701-8D3C-40187889A947}"/>
          </ac:spMkLst>
        </pc:spChg>
      </pc:sldChg>
      <pc:sldChg chg="addSp delSp modSp new mod">
        <pc:chgData name="Travis Zander" userId="b2dbdad3-6d0a-4a95-ab94-dc80519f0da8" providerId="ADAL" clId="{7B30E8CD-E026-46D3-B715-7F707AB2D7E4}" dt="2022-02-15T20:20:04.782" v="848" actId="14100"/>
        <pc:sldMkLst>
          <pc:docMk/>
          <pc:sldMk cId="130767006" sldId="2998"/>
        </pc:sldMkLst>
        <pc:spChg chg="add del">
          <ac:chgData name="Travis Zander" userId="b2dbdad3-6d0a-4a95-ab94-dc80519f0da8" providerId="ADAL" clId="{7B30E8CD-E026-46D3-B715-7F707AB2D7E4}" dt="2022-02-15T20:13:02.449" v="711"/>
          <ac:spMkLst>
            <pc:docMk/>
            <pc:sldMk cId="130767006" sldId="2998"/>
            <ac:spMk id="4" creationId="{989C13CF-0C32-4496-BE26-DB5E6C154B9E}"/>
          </ac:spMkLst>
        </pc:spChg>
        <pc:spChg chg="del">
          <ac:chgData name="Travis Zander" userId="b2dbdad3-6d0a-4a95-ab94-dc80519f0da8" providerId="ADAL" clId="{7B30E8CD-E026-46D3-B715-7F707AB2D7E4}" dt="2022-02-15T20:09:10.740" v="685"/>
          <ac:spMkLst>
            <pc:docMk/>
            <pc:sldMk cId="130767006" sldId="2998"/>
            <ac:spMk id="5" creationId="{F7A1C933-B26B-460A-A580-422EFAEB8CBD}"/>
          </ac:spMkLst>
        </pc:spChg>
        <pc:spChg chg="del">
          <ac:chgData name="Travis Zander" userId="b2dbdad3-6d0a-4a95-ab94-dc80519f0da8" providerId="ADAL" clId="{7B30E8CD-E026-46D3-B715-7F707AB2D7E4}" dt="2022-02-15T20:18:57.326" v="750" actId="478"/>
          <ac:spMkLst>
            <pc:docMk/>
            <pc:sldMk cId="130767006" sldId="2998"/>
            <ac:spMk id="6" creationId="{94261A3A-D577-4657-8996-0CC823FE1BC6}"/>
          </ac:spMkLst>
        </pc:spChg>
        <pc:spChg chg="mod">
          <ac:chgData name="Travis Zander" userId="b2dbdad3-6d0a-4a95-ab94-dc80519f0da8" providerId="ADAL" clId="{7B30E8CD-E026-46D3-B715-7F707AB2D7E4}" dt="2022-02-15T20:19:06.036" v="753" actId="1076"/>
          <ac:spMkLst>
            <pc:docMk/>
            <pc:sldMk cId="130767006" sldId="2998"/>
            <ac:spMk id="7" creationId="{68E59A0A-DE56-458D-B889-6554EC5C3B10}"/>
          </ac:spMkLst>
        </pc:spChg>
        <pc:spChg chg="add mod">
          <ac:chgData name="Travis Zander" userId="b2dbdad3-6d0a-4a95-ab94-dc80519f0da8" providerId="ADAL" clId="{7B30E8CD-E026-46D3-B715-7F707AB2D7E4}" dt="2022-02-15T20:20:04.782" v="848" actId="14100"/>
          <ac:spMkLst>
            <pc:docMk/>
            <pc:sldMk cId="130767006" sldId="2998"/>
            <ac:spMk id="13" creationId="{FB5EFE5D-92B8-42A0-88A5-9F0BB5847680}"/>
          </ac:spMkLst>
        </pc:spChg>
        <pc:picChg chg="add mod modCrop">
          <ac:chgData name="Travis Zander" userId="b2dbdad3-6d0a-4a95-ab94-dc80519f0da8" providerId="ADAL" clId="{7B30E8CD-E026-46D3-B715-7F707AB2D7E4}" dt="2022-02-15T20:10:35.887" v="704" actId="18131"/>
          <ac:picMkLst>
            <pc:docMk/>
            <pc:sldMk cId="130767006" sldId="2998"/>
            <ac:picMk id="8" creationId="{43FC5BC9-33F0-4AA4-B294-B887FBA5FE67}"/>
          </ac:picMkLst>
        </pc:picChg>
        <pc:picChg chg="add del mod">
          <ac:chgData name="Travis Zander" userId="b2dbdad3-6d0a-4a95-ab94-dc80519f0da8" providerId="ADAL" clId="{7B30E8CD-E026-46D3-B715-7F707AB2D7E4}" dt="2022-02-15T20:12:59.262" v="710"/>
          <ac:picMkLst>
            <pc:docMk/>
            <pc:sldMk cId="130767006" sldId="2998"/>
            <ac:picMk id="10" creationId="{BD2CF1FE-29C6-4686-BBD8-15F511E71129}"/>
          </ac:picMkLst>
        </pc:picChg>
        <pc:picChg chg="add mod modCrop">
          <ac:chgData name="Travis Zander" userId="b2dbdad3-6d0a-4a95-ab94-dc80519f0da8" providerId="ADAL" clId="{7B30E8CD-E026-46D3-B715-7F707AB2D7E4}" dt="2022-02-15T20:13:39.223" v="722" actId="18131"/>
          <ac:picMkLst>
            <pc:docMk/>
            <pc:sldMk cId="130767006" sldId="2998"/>
            <ac:picMk id="12" creationId="{7FFB2506-8F3D-40AD-8B35-0F3EE876F81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F455E-0FC7-4DD8-9D0B-827CBAE8CDFA}"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AED61E21-3112-43D7-9896-0945826F977D}">
      <dgm:prSet phldrT="[Text]"/>
      <dgm:spPr/>
      <dgm:t>
        <a:bodyPr/>
        <a:lstStyle/>
        <a:p>
          <a:r>
            <a:rPr lang="en-US" dirty="0"/>
            <a:t>Historical Actuals/ Budgets</a:t>
          </a:r>
        </a:p>
      </dgm:t>
    </dgm:pt>
    <dgm:pt modelId="{9DA1CF9C-DE17-476D-A1E7-DC95DE430706}" type="parTrans" cxnId="{7EA621C9-6B69-4F5A-9E74-AF4B33D1689B}">
      <dgm:prSet/>
      <dgm:spPr/>
      <dgm:t>
        <a:bodyPr/>
        <a:lstStyle/>
        <a:p>
          <a:endParaRPr lang="en-US"/>
        </a:p>
      </dgm:t>
    </dgm:pt>
    <dgm:pt modelId="{D2F7D39D-79B8-4C30-BFAE-A733635126D4}" type="sibTrans" cxnId="{7EA621C9-6B69-4F5A-9E74-AF4B33D1689B}">
      <dgm:prSet/>
      <dgm:spPr/>
      <dgm:t>
        <a:bodyPr/>
        <a:lstStyle/>
        <a:p>
          <a:endParaRPr lang="en-US"/>
        </a:p>
      </dgm:t>
    </dgm:pt>
    <dgm:pt modelId="{D60780EB-4F53-4AE4-9F25-8B9A800C37BD}">
      <dgm:prSet phldrT="[Text]"/>
      <dgm:spPr/>
      <dgm:t>
        <a:bodyPr/>
        <a:lstStyle/>
        <a:p>
          <a:r>
            <a:rPr lang="en-US" dirty="0"/>
            <a:t>Educated Estimates; </a:t>
          </a:r>
        </a:p>
        <a:p>
          <a:r>
            <a:rPr lang="en-US" dirty="0"/>
            <a:t>Decision Band Approach;</a:t>
          </a:r>
        </a:p>
        <a:p>
          <a:r>
            <a:rPr lang="en-US" dirty="0"/>
            <a:t>Financial Gap </a:t>
          </a:r>
          <a:r>
            <a:rPr lang="en-US" dirty="0" err="1"/>
            <a:t>Analyis</a:t>
          </a:r>
          <a:endParaRPr lang="en-US" dirty="0"/>
        </a:p>
        <a:p>
          <a:endParaRPr lang="en-US" dirty="0"/>
        </a:p>
      </dgm:t>
    </dgm:pt>
    <dgm:pt modelId="{2CEA2FF0-2140-4F54-8828-9C7408ABD821}" type="parTrans" cxnId="{939046DD-EBB4-41A0-9FBA-9490826F6310}">
      <dgm:prSet/>
      <dgm:spPr/>
      <dgm:t>
        <a:bodyPr/>
        <a:lstStyle/>
        <a:p>
          <a:endParaRPr lang="en-US"/>
        </a:p>
      </dgm:t>
    </dgm:pt>
    <dgm:pt modelId="{050714E1-DAD5-4256-9D51-101318A3DC7E}" type="sibTrans" cxnId="{939046DD-EBB4-41A0-9FBA-9490826F6310}">
      <dgm:prSet/>
      <dgm:spPr/>
      <dgm:t>
        <a:bodyPr/>
        <a:lstStyle/>
        <a:p>
          <a:endParaRPr lang="en-US"/>
        </a:p>
      </dgm:t>
    </dgm:pt>
    <dgm:pt modelId="{C9B20014-0017-4128-8957-B5A944C9731E}" type="pres">
      <dgm:prSet presAssocID="{44BF455E-0FC7-4DD8-9D0B-827CBAE8CDFA}" presName="cycle" presStyleCnt="0">
        <dgm:presLayoutVars>
          <dgm:dir/>
          <dgm:resizeHandles val="exact"/>
        </dgm:presLayoutVars>
      </dgm:prSet>
      <dgm:spPr/>
    </dgm:pt>
    <dgm:pt modelId="{F9CD2B94-B1B1-40D5-8CF9-DD3CF41E9868}" type="pres">
      <dgm:prSet presAssocID="{AED61E21-3112-43D7-9896-0945826F977D}" presName="arrow" presStyleLbl="node1" presStyleIdx="0" presStyleCnt="2">
        <dgm:presLayoutVars>
          <dgm:bulletEnabled val="1"/>
        </dgm:presLayoutVars>
      </dgm:prSet>
      <dgm:spPr/>
    </dgm:pt>
    <dgm:pt modelId="{40738BF2-4927-435D-B9A9-31028E4D63B0}" type="pres">
      <dgm:prSet presAssocID="{D60780EB-4F53-4AE4-9F25-8B9A800C37BD}" presName="arrow" presStyleLbl="node1" presStyleIdx="1" presStyleCnt="2">
        <dgm:presLayoutVars>
          <dgm:bulletEnabled val="1"/>
        </dgm:presLayoutVars>
      </dgm:prSet>
      <dgm:spPr/>
    </dgm:pt>
  </dgm:ptLst>
  <dgm:cxnLst>
    <dgm:cxn modelId="{6A7CDE41-D09D-43FD-AD6C-66F309952E08}" type="presOf" srcId="{D60780EB-4F53-4AE4-9F25-8B9A800C37BD}" destId="{40738BF2-4927-435D-B9A9-31028E4D63B0}" srcOrd="0" destOrd="0" presId="urn:microsoft.com/office/officeart/2005/8/layout/arrow1"/>
    <dgm:cxn modelId="{AB63C0A1-3DA2-4AC1-9B59-D29B75340C68}" type="presOf" srcId="{44BF455E-0FC7-4DD8-9D0B-827CBAE8CDFA}" destId="{C9B20014-0017-4128-8957-B5A944C9731E}" srcOrd="0" destOrd="0" presId="urn:microsoft.com/office/officeart/2005/8/layout/arrow1"/>
    <dgm:cxn modelId="{5AB53BA6-A248-4B68-8F8E-00D0B25B7C03}" type="presOf" srcId="{AED61E21-3112-43D7-9896-0945826F977D}" destId="{F9CD2B94-B1B1-40D5-8CF9-DD3CF41E9868}" srcOrd="0" destOrd="0" presId="urn:microsoft.com/office/officeart/2005/8/layout/arrow1"/>
    <dgm:cxn modelId="{7EA621C9-6B69-4F5A-9E74-AF4B33D1689B}" srcId="{44BF455E-0FC7-4DD8-9D0B-827CBAE8CDFA}" destId="{AED61E21-3112-43D7-9896-0945826F977D}" srcOrd="0" destOrd="0" parTransId="{9DA1CF9C-DE17-476D-A1E7-DC95DE430706}" sibTransId="{D2F7D39D-79B8-4C30-BFAE-A733635126D4}"/>
    <dgm:cxn modelId="{939046DD-EBB4-41A0-9FBA-9490826F6310}" srcId="{44BF455E-0FC7-4DD8-9D0B-827CBAE8CDFA}" destId="{D60780EB-4F53-4AE4-9F25-8B9A800C37BD}" srcOrd="1" destOrd="0" parTransId="{2CEA2FF0-2140-4F54-8828-9C7408ABD821}" sibTransId="{050714E1-DAD5-4256-9D51-101318A3DC7E}"/>
    <dgm:cxn modelId="{89C39014-078E-4FFC-94B1-3447AD86D56F}" type="presParOf" srcId="{C9B20014-0017-4128-8957-B5A944C9731E}" destId="{F9CD2B94-B1B1-40D5-8CF9-DD3CF41E9868}" srcOrd="0" destOrd="0" presId="urn:microsoft.com/office/officeart/2005/8/layout/arrow1"/>
    <dgm:cxn modelId="{A5D252A7-CB1C-4281-B803-499167D8B212}" type="presParOf" srcId="{C9B20014-0017-4128-8957-B5A944C9731E}" destId="{40738BF2-4927-435D-B9A9-31028E4D63B0}"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D2B94-B1B1-40D5-8CF9-DD3CF41E9868}">
      <dsp:nvSpPr>
        <dsp:cNvPr id="0" name=""/>
        <dsp:cNvSpPr/>
      </dsp:nvSpPr>
      <dsp:spPr>
        <a:xfrm rot="16200000">
          <a:off x="1824" y="1959"/>
          <a:ext cx="3282156" cy="3282156"/>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Historical Actuals/ Budgets</a:t>
          </a:r>
        </a:p>
      </dsp:txBody>
      <dsp:txXfrm rot="5400000">
        <a:off x="576202" y="822497"/>
        <a:ext cx="2707779" cy="1641078"/>
      </dsp:txXfrm>
    </dsp:sp>
    <dsp:sp modelId="{40738BF2-4927-435D-B9A9-31028E4D63B0}">
      <dsp:nvSpPr>
        <dsp:cNvPr id="0" name=""/>
        <dsp:cNvSpPr/>
      </dsp:nvSpPr>
      <dsp:spPr>
        <a:xfrm rot="5400000">
          <a:off x="4844019" y="1959"/>
          <a:ext cx="3282156" cy="3282156"/>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Educated Estimates; </a:t>
          </a:r>
        </a:p>
        <a:p>
          <a:pPr marL="0" lvl="0" indent="0" algn="ctr" defTabSz="800100">
            <a:lnSpc>
              <a:spcPct val="90000"/>
            </a:lnSpc>
            <a:spcBef>
              <a:spcPct val="0"/>
            </a:spcBef>
            <a:spcAft>
              <a:spcPct val="35000"/>
            </a:spcAft>
            <a:buNone/>
          </a:pPr>
          <a:r>
            <a:rPr lang="en-US" sz="1800" kern="1200" dirty="0"/>
            <a:t>Decision Band Approach;</a:t>
          </a:r>
        </a:p>
        <a:p>
          <a:pPr marL="0" lvl="0" indent="0" algn="ctr" defTabSz="800100">
            <a:lnSpc>
              <a:spcPct val="90000"/>
            </a:lnSpc>
            <a:spcBef>
              <a:spcPct val="0"/>
            </a:spcBef>
            <a:spcAft>
              <a:spcPct val="35000"/>
            </a:spcAft>
            <a:buNone/>
          </a:pPr>
          <a:r>
            <a:rPr lang="en-US" sz="1800" kern="1200" dirty="0"/>
            <a:t>Financial Gap </a:t>
          </a:r>
          <a:r>
            <a:rPr lang="en-US" sz="1800" kern="1200" dirty="0" err="1"/>
            <a:t>Analyis</a:t>
          </a:r>
          <a:endParaRPr lang="en-US" sz="1800" kern="1200" dirty="0"/>
        </a:p>
        <a:p>
          <a:pPr marL="0" lvl="0" indent="0" algn="ctr" defTabSz="800100">
            <a:lnSpc>
              <a:spcPct val="90000"/>
            </a:lnSpc>
            <a:spcBef>
              <a:spcPct val="0"/>
            </a:spcBef>
            <a:spcAft>
              <a:spcPct val="35000"/>
            </a:spcAft>
            <a:buNone/>
          </a:pPr>
          <a:endParaRPr lang="en-US" sz="1800" kern="1200" dirty="0"/>
        </a:p>
      </dsp:txBody>
      <dsp:txXfrm rot="-5400000">
        <a:off x="4844020" y="822498"/>
        <a:ext cx="2707779" cy="1641078"/>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0E98E-675A-4340-A4A8-77129BA20767}"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97EDA-3EE1-433D-89ED-BE6F36B75B15}" type="slidenum">
              <a:rPr lang="en-US" smtClean="0"/>
              <a:t>‹#›</a:t>
            </a:fld>
            <a:endParaRPr lang="en-US"/>
          </a:p>
        </p:txBody>
      </p:sp>
    </p:spTree>
    <p:extLst>
      <p:ext uri="{BB962C8B-B14F-4D97-AF65-F5344CB8AC3E}">
        <p14:creationId xmlns:p14="http://schemas.microsoft.com/office/powerpoint/2010/main" val="298863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97EDA-3EE1-433D-89ED-BE6F36B75B15}" type="slidenum">
              <a:rPr lang="en-US" smtClean="0"/>
              <a:t>1</a:t>
            </a:fld>
            <a:endParaRPr lang="en-US"/>
          </a:p>
        </p:txBody>
      </p:sp>
    </p:spTree>
    <p:extLst>
      <p:ext uri="{BB962C8B-B14F-4D97-AF65-F5344CB8AC3E}">
        <p14:creationId xmlns:p14="http://schemas.microsoft.com/office/powerpoint/2010/main" val="166838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Trends in your state? Across the country we saw a decline in enrollment. </a:t>
            </a:r>
          </a:p>
        </p:txBody>
      </p:sp>
      <p:sp>
        <p:nvSpPr>
          <p:cNvPr id="4" name="Slide Number Placeholder 3"/>
          <p:cNvSpPr>
            <a:spLocks noGrp="1"/>
          </p:cNvSpPr>
          <p:nvPr>
            <p:ph type="sldNum" sz="quarter" idx="5"/>
          </p:nvPr>
        </p:nvSpPr>
        <p:spPr/>
        <p:txBody>
          <a:bodyPr/>
          <a:lstStyle/>
          <a:p>
            <a:fld id="{6DC97EDA-3EE1-433D-89ED-BE6F36B75B15}" type="slidenum">
              <a:rPr lang="en-US" smtClean="0"/>
              <a:t>13</a:t>
            </a:fld>
            <a:endParaRPr lang="en-US"/>
          </a:p>
        </p:txBody>
      </p:sp>
    </p:spTree>
    <p:extLst>
      <p:ext uri="{BB962C8B-B14F-4D97-AF65-F5344CB8AC3E}">
        <p14:creationId xmlns:p14="http://schemas.microsoft.com/office/powerpoint/2010/main" val="3746379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Local School saw a decline, charter schools saw growth.  Is parent choice expanding in your area? </a:t>
            </a:r>
          </a:p>
        </p:txBody>
      </p:sp>
      <p:sp>
        <p:nvSpPr>
          <p:cNvPr id="4" name="Slide Number Placeholder 3"/>
          <p:cNvSpPr>
            <a:spLocks noGrp="1"/>
          </p:cNvSpPr>
          <p:nvPr>
            <p:ph type="sldNum" sz="quarter" idx="5"/>
          </p:nvPr>
        </p:nvSpPr>
        <p:spPr/>
        <p:txBody>
          <a:bodyPr/>
          <a:lstStyle/>
          <a:p>
            <a:fld id="{6DC97EDA-3EE1-433D-89ED-BE6F36B75B15}" type="slidenum">
              <a:rPr lang="en-US" smtClean="0"/>
              <a:t>14</a:t>
            </a:fld>
            <a:endParaRPr lang="en-US"/>
          </a:p>
        </p:txBody>
      </p:sp>
    </p:spTree>
    <p:extLst>
      <p:ext uri="{BB962C8B-B14F-4D97-AF65-F5344CB8AC3E}">
        <p14:creationId xmlns:p14="http://schemas.microsoft.com/office/powerpoint/2010/main" val="2177127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monitoring your staffing?  </a:t>
            </a:r>
          </a:p>
          <a:p>
            <a:r>
              <a:rPr lang="en-US" dirty="0"/>
              <a:t>Clint: When ESSER funds run out do you have a plan?</a:t>
            </a:r>
          </a:p>
        </p:txBody>
      </p:sp>
      <p:sp>
        <p:nvSpPr>
          <p:cNvPr id="4" name="Slide Number Placeholder 3"/>
          <p:cNvSpPr>
            <a:spLocks noGrp="1"/>
          </p:cNvSpPr>
          <p:nvPr>
            <p:ph type="sldNum" sz="quarter" idx="5"/>
          </p:nvPr>
        </p:nvSpPr>
        <p:spPr/>
        <p:txBody>
          <a:bodyPr/>
          <a:lstStyle/>
          <a:p>
            <a:fld id="{6DC97EDA-3EE1-433D-89ED-BE6F36B75B15}" type="slidenum">
              <a:rPr lang="en-US" smtClean="0"/>
              <a:t>15</a:t>
            </a:fld>
            <a:endParaRPr lang="en-US"/>
          </a:p>
        </p:txBody>
      </p:sp>
    </p:spTree>
    <p:extLst>
      <p:ext uri="{BB962C8B-B14F-4D97-AF65-F5344CB8AC3E}">
        <p14:creationId xmlns:p14="http://schemas.microsoft.com/office/powerpoint/2010/main" val="739941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97EDA-3EE1-433D-89ED-BE6F36B75B15}" type="slidenum">
              <a:rPr lang="en-US" smtClean="0"/>
              <a:t>16</a:t>
            </a:fld>
            <a:endParaRPr lang="en-US"/>
          </a:p>
        </p:txBody>
      </p:sp>
    </p:spTree>
    <p:extLst>
      <p:ext uri="{BB962C8B-B14F-4D97-AF65-F5344CB8AC3E}">
        <p14:creationId xmlns:p14="http://schemas.microsoft.com/office/powerpoint/2010/main" val="3841285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plan to communicate and share it with </a:t>
            </a:r>
            <a:r>
              <a:rPr lang="en-US"/>
              <a:t>your community.  </a:t>
            </a:r>
          </a:p>
        </p:txBody>
      </p:sp>
      <p:sp>
        <p:nvSpPr>
          <p:cNvPr id="4" name="Slide Number Placeholder 3"/>
          <p:cNvSpPr>
            <a:spLocks noGrp="1"/>
          </p:cNvSpPr>
          <p:nvPr>
            <p:ph type="sldNum" sz="quarter" idx="5"/>
          </p:nvPr>
        </p:nvSpPr>
        <p:spPr/>
        <p:txBody>
          <a:bodyPr/>
          <a:lstStyle/>
          <a:p>
            <a:fld id="{6DC97EDA-3EE1-433D-89ED-BE6F36B75B15}" type="slidenum">
              <a:rPr lang="en-US" smtClean="0"/>
              <a:t>17</a:t>
            </a:fld>
            <a:endParaRPr lang="en-US"/>
          </a:p>
        </p:txBody>
      </p:sp>
    </p:spTree>
    <p:extLst>
      <p:ext uri="{BB962C8B-B14F-4D97-AF65-F5344CB8AC3E}">
        <p14:creationId xmlns:p14="http://schemas.microsoft.com/office/powerpoint/2010/main" val="1136781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what has happened in the District?  Are you new to your role?</a:t>
            </a:r>
          </a:p>
          <a:p>
            <a:r>
              <a:rPr lang="en-US" dirty="0"/>
              <a:t>Have you Historically Over budgeted in certain area’s and under in others?</a:t>
            </a:r>
          </a:p>
          <a:p>
            <a:r>
              <a:rPr lang="en-US" dirty="0"/>
              <a:t>We all know ESSER is coming to an end.  </a:t>
            </a:r>
          </a:p>
          <a:p>
            <a:r>
              <a:rPr lang="en-US" dirty="0"/>
              <a:t>Clint: Do you have a plan?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92348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Clint: Was your board used to getting a multi-year Plan? </a:t>
            </a:r>
          </a:p>
        </p:txBody>
      </p:sp>
      <p:sp>
        <p:nvSpPr>
          <p:cNvPr id="4" name="Slide Number Placeholder 3"/>
          <p:cNvSpPr>
            <a:spLocks noGrp="1"/>
          </p:cNvSpPr>
          <p:nvPr>
            <p:ph type="sldNum" sz="quarter" idx="5"/>
          </p:nvPr>
        </p:nvSpPr>
        <p:spPr/>
        <p:txBody>
          <a:bodyPr/>
          <a:lstStyle/>
          <a:p>
            <a:fld id="{6DC97EDA-3EE1-433D-89ED-BE6F36B75B15}" type="slidenum">
              <a:rPr lang="en-US" smtClean="0"/>
              <a:t>6</a:t>
            </a:fld>
            <a:endParaRPr lang="en-US"/>
          </a:p>
        </p:txBody>
      </p:sp>
    </p:spTree>
    <p:extLst>
      <p:ext uri="{BB962C8B-B14F-4D97-AF65-F5344CB8AC3E}">
        <p14:creationId xmlns:p14="http://schemas.microsoft.com/office/powerpoint/2010/main" val="3731113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keys to getting started in building your plan?</a:t>
            </a:r>
          </a:p>
          <a:p>
            <a:pPr marL="171450" indent="-171450">
              <a:buFontTx/>
              <a:buChar char="-"/>
            </a:pPr>
            <a:r>
              <a:rPr lang="en-US" dirty="0"/>
              <a:t>Stay out of the weeds!</a:t>
            </a:r>
          </a:p>
          <a:p>
            <a:pPr marL="171450" indent="-171450">
              <a:buFontTx/>
              <a:buChar char="-"/>
            </a:pPr>
            <a:r>
              <a:rPr lang="en-US" dirty="0"/>
              <a:t>Focus on Trends</a:t>
            </a:r>
          </a:p>
          <a:p>
            <a:pPr marL="171450" indent="-171450">
              <a:buFontTx/>
              <a:buChar char="-"/>
            </a:pPr>
            <a:r>
              <a:rPr lang="en-US" dirty="0"/>
              <a:t>We all have vacancies, how do those play into your plan</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DC97EDA-3EE1-433D-89ED-BE6F36B75B15}" type="slidenum">
              <a:rPr lang="en-US" smtClean="0"/>
              <a:t>7</a:t>
            </a:fld>
            <a:endParaRPr lang="en-US"/>
          </a:p>
        </p:txBody>
      </p:sp>
    </p:spTree>
    <p:extLst>
      <p:ext uri="{BB962C8B-B14F-4D97-AF65-F5344CB8AC3E}">
        <p14:creationId xmlns:p14="http://schemas.microsoft.com/office/powerpoint/2010/main" val="384057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75-80% of your budget lives here</a:t>
            </a:r>
          </a:p>
          <a:p>
            <a:r>
              <a:rPr lang="en-US" dirty="0"/>
              <a:t>Run Crazy scenarios so you can understand the impact (what if we did do that 10% raise)</a:t>
            </a:r>
          </a:p>
        </p:txBody>
      </p:sp>
      <p:sp>
        <p:nvSpPr>
          <p:cNvPr id="4" name="Slide Number Placeholder 3"/>
          <p:cNvSpPr>
            <a:spLocks noGrp="1"/>
          </p:cNvSpPr>
          <p:nvPr>
            <p:ph type="sldNum" sz="quarter" idx="5"/>
          </p:nvPr>
        </p:nvSpPr>
        <p:spPr/>
        <p:txBody>
          <a:bodyPr/>
          <a:lstStyle/>
          <a:p>
            <a:fld id="{6DC97EDA-3EE1-433D-89ED-BE6F36B75B15}" type="slidenum">
              <a:rPr lang="en-US" smtClean="0"/>
              <a:t>8</a:t>
            </a:fld>
            <a:endParaRPr lang="en-US"/>
          </a:p>
        </p:txBody>
      </p:sp>
    </p:spTree>
    <p:extLst>
      <p:ext uri="{BB962C8B-B14F-4D97-AF65-F5344CB8AC3E}">
        <p14:creationId xmlns:p14="http://schemas.microsoft.com/office/powerpoint/2010/main" val="4023872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District will look different.  Do you have gaps in your experience bands?  </a:t>
            </a:r>
          </a:p>
          <a:p>
            <a:r>
              <a:rPr lang="en-US" dirty="0"/>
              <a:t>Does the district have a goal for higher (new teachers, 5 Years Experience, </a:t>
            </a:r>
            <a:r>
              <a:rPr lang="en-US" dirty="0" err="1"/>
              <a:t>etc</a:t>
            </a:r>
            <a:r>
              <a:rPr lang="en-US" dirty="0"/>
              <a:t>?)</a:t>
            </a:r>
          </a:p>
          <a:p>
            <a:r>
              <a:rPr lang="en-US" dirty="0"/>
              <a:t>More new teachers = increased teacher training costs</a:t>
            </a:r>
          </a:p>
          <a:p>
            <a:endParaRPr lang="en-US" dirty="0"/>
          </a:p>
        </p:txBody>
      </p:sp>
      <p:sp>
        <p:nvSpPr>
          <p:cNvPr id="4" name="Slide Number Placeholder 3"/>
          <p:cNvSpPr>
            <a:spLocks noGrp="1"/>
          </p:cNvSpPr>
          <p:nvPr>
            <p:ph type="sldNum" sz="quarter" idx="5"/>
          </p:nvPr>
        </p:nvSpPr>
        <p:spPr/>
        <p:txBody>
          <a:bodyPr/>
          <a:lstStyle/>
          <a:p>
            <a:fld id="{6DC97EDA-3EE1-433D-89ED-BE6F36B75B15}" type="slidenum">
              <a:rPr lang="en-US" smtClean="0"/>
              <a:t>9</a:t>
            </a:fld>
            <a:endParaRPr lang="en-US"/>
          </a:p>
        </p:txBody>
      </p:sp>
    </p:spTree>
    <p:extLst>
      <p:ext uri="{BB962C8B-B14F-4D97-AF65-F5344CB8AC3E}">
        <p14:creationId xmlns:p14="http://schemas.microsoft.com/office/powerpoint/2010/main" val="34331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Staffing ratios MATTER!  How many students per staff do you have?  Are you competitive with neighboring Districts? </a:t>
            </a:r>
          </a:p>
          <a:p>
            <a:r>
              <a:rPr lang="en-US" dirty="0"/>
              <a:t>Are you willing to have a higher ratio to increase compensation? </a:t>
            </a:r>
          </a:p>
        </p:txBody>
      </p:sp>
      <p:sp>
        <p:nvSpPr>
          <p:cNvPr id="4" name="Slide Number Placeholder 3"/>
          <p:cNvSpPr>
            <a:spLocks noGrp="1"/>
          </p:cNvSpPr>
          <p:nvPr>
            <p:ph type="sldNum" sz="quarter" idx="5"/>
          </p:nvPr>
        </p:nvSpPr>
        <p:spPr/>
        <p:txBody>
          <a:bodyPr/>
          <a:lstStyle/>
          <a:p>
            <a:fld id="{6DC97EDA-3EE1-433D-89ED-BE6F36B75B15}" type="slidenum">
              <a:rPr lang="en-US" smtClean="0"/>
              <a:t>10</a:t>
            </a:fld>
            <a:endParaRPr lang="en-US"/>
          </a:p>
        </p:txBody>
      </p:sp>
    </p:spTree>
    <p:extLst>
      <p:ext uri="{BB962C8B-B14F-4D97-AF65-F5344CB8AC3E}">
        <p14:creationId xmlns:p14="http://schemas.microsoft.com/office/powerpoint/2010/main" val="281101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 enrollment trends? Have you looked at subpopulations and how that affects staffing?</a:t>
            </a:r>
          </a:p>
        </p:txBody>
      </p:sp>
      <p:sp>
        <p:nvSpPr>
          <p:cNvPr id="4" name="Slide Number Placeholder 3"/>
          <p:cNvSpPr>
            <a:spLocks noGrp="1"/>
          </p:cNvSpPr>
          <p:nvPr>
            <p:ph type="sldNum" sz="quarter" idx="5"/>
          </p:nvPr>
        </p:nvSpPr>
        <p:spPr/>
        <p:txBody>
          <a:bodyPr/>
          <a:lstStyle/>
          <a:p>
            <a:fld id="{6DC97EDA-3EE1-433D-89ED-BE6F36B75B15}" type="slidenum">
              <a:rPr lang="en-US" smtClean="0"/>
              <a:t>11</a:t>
            </a:fld>
            <a:endParaRPr lang="en-US"/>
          </a:p>
        </p:txBody>
      </p:sp>
    </p:spTree>
    <p:extLst>
      <p:ext uri="{BB962C8B-B14F-4D97-AF65-F5344CB8AC3E}">
        <p14:creationId xmlns:p14="http://schemas.microsoft.com/office/powerpoint/2010/main" val="264393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your District receive federal funding for local groups? </a:t>
            </a:r>
          </a:p>
          <a:p>
            <a:r>
              <a:rPr lang="en-US" dirty="0"/>
              <a:t>Do local funding formula funding programs are effected by subpopulation change. </a:t>
            </a:r>
          </a:p>
          <a:p>
            <a:r>
              <a:rPr lang="en-US" dirty="0"/>
              <a:t>In Texas we’re funded by attendance, COVID has had an impact on ADA. </a:t>
            </a:r>
          </a:p>
        </p:txBody>
      </p:sp>
      <p:sp>
        <p:nvSpPr>
          <p:cNvPr id="4" name="Slide Number Placeholder 3"/>
          <p:cNvSpPr>
            <a:spLocks noGrp="1"/>
          </p:cNvSpPr>
          <p:nvPr>
            <p:ph type="sldNum" sz="quarter" idx="5"/>
          </p:nvPr>
        </p:nvSpPr>
        <p:spPr/>
        <p:txBody>
          <a:bodyPr/>
          <a:lstStyle/>
          <a:p>
            <a:fld id="{6DC97EDA-3EE1-433D-89ED-BE6F36B75B15}" type="slidenum">
              <a:rPr lang="en-US" smtClean="0"/>
              <a:t>12</a:t>
            </a:fld>
            <a:endParaRPr lang="en-US"/>
          </a:p>
        </p:txBody>
      </p:sp>
    </p:spTree>
    <p:extLst>
      <p:ext uri="{BB962C8B-B14F-4D97-AF65-F5344CB8AC3E}">
        <p14:creationId xmlns:p14="http://schemas.microsoft.com/office/powerpoint/2010/main" val="1300885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Tree>
    <p:extLst>
      <p:ext uri="{BB962C8B-B14F-4D97-AF65-F5344CB8AC3E}">
        <p14:creationId xmlns:p14="http://schemas.microsoft.com/office/powerpoint/2010/main" val="176805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CD72A35B-9536-EB41-8F1A-696732FBBC03}" type="datetime4">
              <a:rPr lang="en-US" smtClean="0"/>
              <a:t>February 15,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71290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23EAFE29-AD5A-144F-B665-A07F289B7A78}" type="datetime4">
              <a:rPr lang="en-US" smtClean="0"/>
              <a:t>February 15, 2022</a:t>
            </a:fld>
            <a:endParaRPr lang="en-US" dirty="0"/>
          </a:p>
        </p:txBody>
      </p:sp>
      <p:sp>
        <p:nvSpPr>
          <p:cNvPr id="4" name="Footer Placeholder 3"/>
          <p:cNvSpPr>
            <a:spLocks noGrp="1"/>
          </p:cNvSpPr>
          <p:nvPr>
            <p:ph type="ftr" sz="quarter" idx="11"/>
          </p:nvPr>
        </p:nvSpPr>
        <p:spPr>
          <a:xfrm>
            <a:off x="731520" y="6400800"/>
            <a:ext cx="2743200" cy="182880"/>
          </a:xfrm>
        </p:spPr>
        <p:txBody>
          <a:bodyPr/>
          <a:lstStyle/>
          <a:p>
            <a:r>
              <a:rPr lang="en-US"/>
              <a:t>©2021 Frontline Education Confidential &amp; Proprietary</a:t>
            </a:r>
            <a:endParaRPr lang="en-US" dirty="0"/>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Regular" pitchFamily="50" charset="0"/>
                <a:ea typeface="+mj-ea"/>
                <a:cs typeface="+mj-cs"/>
              </a:defRPr>
            </a:lvl1pPr>
          </a:lstStyle>
          <a:p>
            <a:pPr lvl="0"/>
            <a:r>
              <a:rPr lang="en-US" dirty="0"/>
              <a:t>Agenda</a:t>
            </a:r>
          </a:p>
        </p:txBody>
      </p:sp>
      <p:sp>
        <p:nvSpPr>
          <p:cNvPr id="11" name="Text Placeholder 10"/>
          <p:cNvSpPr>
            <a:spLocks noGrp="1"/>
          </p:cNvSpPr>
          <p:nvPr>
            <p:ph type="body" sz="quarter" idx="13" hasCustomPrompt="1"/>
          </p:nvPr>
        </p:nvSpPr>
        <p:spPr>
          <a:xfrm>
            <a:off x="5296829" y="1206500"/>
            <a:ext cx="6133171" cy="4711700"/>
          </a:xfrm>
        </p:spPr>
        <p:txBody>
          <a:bodyPr>
            <a:noAutofit/>
          </a:bodyPr>
          <a:lstStyle>
            <a:lvl1pPr marL="0" marR="0" indent="0" algn="l" defTabSz="914400" rtl="0" eaLnBrk="1" fontAlgn="auto" latinLnBrk="0" hangingPunct="1">
              <a:lnSpc>
                <a:spcPts val="2500"/>
              </a:lnSpc>
              <a:spcBef>
                <a:spcPts val="0"/>
              </a:spcBef>
              <a:spcAft>
                <a:spcPts val="0"/>
              </a:spcAft>
              <a:buClr>
                <a:schemeClr val="bg2"/>
              </a:buClr>
              <a:buSzTx/>
              <a:buFont typeface="Arial" panose="020B0604020202020204" pitchFamily="34" charset="0"/>
              <a:buNone/>
              <a:tabLst/>
              <a:defRPr sz="2500" baseline="0">
                <a:latin typeface="Lato Light" panose="020F0302020204030203" pitchFamily="34" charset="0"/>
              </a:defRPr>
            </a:lvl1pPr>
            <a:lvl2pPr marL="0" indent="0">
              <a:lnSpc>
                <a:spcPts val="2500"/>
              </a:lnSpc>
              <a:spcBef>
                <a:spcPts val="0"/>
              </a:spcBef>
              <a:spcAft>
                <a:spcPts val="0"/>
              </a:spcAft>
              <a:buNone/>
              <a:defRPr lang="en-US" sz="25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dirty="0"/>
              <a:t>Section Title One</a:t>
            </a:r>
          </a:p>
          <a:p>
            <a:pPr lvl="1"/>
            <a:endParaRPr lang="en-US" dirty="0"/>
          </a:p>
          <a:p>
            <a:pPr lvl="0"/>
            <a:r>
              <a:rPr lang="en-US" dirty="0"/>
              <a:t>Section Title Two</a:t>
            </a:r>
          </a:p>
          <a:p>
            <a:pPr lvl="1"/>
            <a:endParaRPr lang="en-US" dirty="0"/>
          </a:p>
          <a:p>
            <a:pPr lvl="0"/>
            <a:r>
              <a:rPr lang="en-US" dirty="0"/>
              <a:t>Section Title Three</a:t>
            </a:r>
          </a:p>
          <a:p>
            <a:pPr lvl="1"/>
            <a:endParaRPr lang="en-US" dirty="0"/>
          </a:p>
          <a:p>
            <a:pPr lvl="0"/>
            <a:r>
              <a:rPr lang="en-US" dirty="0"/>
              <a:t>Section Title Four</a:t>
            </a:r>
          </a:p>
          <a:p>
            <a:pPr lvl="1"/>
            <a:endParaRPr lang="en-US" dirty="0"/>
          </a:p>
          <a:p>
            <a:pPr lvl="0"/>
            <a:r>
              <a:rPr lang="en-US" dirty="0"/>
              <a:t>Section Title Five</a:t>
            </a:r>
          </a:p>
          <a:p>
            <a:pPr lvl="0"/>
            <a:endParaRPr lang="en-US" dirty="0"/>
          </a:p>
          <a:p>
            <a:pPr lvl="0"/>
            <a:r>
              <a:rPr lang="en-US" dirty="0"/>
              <a:t>Section Title Six</a:t>
            </a:r>
          </a:p>
          <a:p>
            <a:pPr lvl="1"/>
            <a:endParaRPr lang="en-US" dirty="0"/>
          </a:p>
          <a:p>
            <a:pPr lvl="0"/>
            <a:r>
              <a:rPr lang="en-US" dirty="0"/>
              <a:t>Section Title Seven</a:t>
            </a:r>
          </a:p>
          <a:p>
            <a:pPr lvl="1"/>
            <a:endParaRPr lang="en-US" dirty="0"/>
          </a:p>
          <a:p>
            <a:pPr lvl="0"/>
            <a:r>
              <a:rPr lang="en-US" dirty="0"/>
              <a:t>Section Title Eight</a:t>
            </a:r>
          </a:p>
        </p:txBody>
      </p:sp>
      <p:sp>
        <p:nvSpPr>
          <p:cNvPr id="26" name="Text Placeholder 6"/>
          <p:cNvSpPr>
            <a:spLocks noGrp="1"/>
          </p:cNvSpPr>
          <p:nvPr>
            <p:ph type="body" sz="quarter" idx="25" hasCustomPrompt="1"/>
          </p:nvPr>
        </p:nvSpPr>
        <p:spPr>
          <a:xfrm>
            <a:off x="4525136" y="1115322"/>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dirty="0"/>
              <a:t>01</a:t>
            </a:r>
          </a:p>
        </p:txBody>
      </p:sp>
      <p:sp>
        <p:nvSpPr>
          <p:cNvPr id="27" name="Text Placeholder 6"/>
          <p:cNvSpPr>
            <a:spLocks noGrp="1"/>
          </p:cNvSpPr>
          <p:nvPr>
            <p:ph type="body" sz="quarter" idx="26" hasCustomPrompt="1"/>
          </p:nvPr>
        </p:nvSpPr>
        <p:spPr>
          <a:xfrm>
            <a:off x="4525136" y="3660358"/>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dirty="0"/>
              <a:t>05</a:t>
            </a:r>
          </a:p>
        </p:txBody>
      </p:sp>
      <p:sp>
        <p:nvSpPr>
          <p:cNvPr id="28" name="Text Placeholder 6"/>
          <p:cNvSpPr>
            <a:spLocks noGrp="1"/>
          </p:cNvSpPr>
          <p:nvPr>
            <p:ph type="body" sz="quarter" idx="27" hasCustomPrompt="1"/>
          </p:nvPr>
        </p:nvSpPr>
        <p:spPr>
          <a:xfrm>
            <a:off x="4525136" y="3024099"/>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dirty="0"/>
              <a:t>04</a:t>
            </a:r>
          </a:p>
        </p:txBody>
      </p:sp>
      <p:sp>
        <p:nvSpPr>
          <p:cNvPr id="29" name="Text Placeholder 6"/>
          <p:cNvSpPr>
            <a:spLocks noGrp="1"/>
          </p:cNvSpPr>
          <p:nvPr>
            <p:ph type="body" sz="quarter" idx="28" hasCustomPrompt="1"/>
          </p:nvPr>
        </p:nvSpPr>
        <p:spPr>
          <a:xfrm>
            <a:off x="4525136" y="2387840"/>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dirty="0"/>
              <a:t>03</a:t>
            </a:r>
          </a:p>
        </p:txBody>
      </p:sp>
      <p:sp>
        <p:nvSpPr>
          <p:cNvPr id="30" name="Text Placeholder 6"/>
          <p:cNvSpPr>
            <a:spLocks noGrp="1"/>
          </p:cNvSpPr>
          <p:nvPr>
            <p:ph type="body" sz="quarter" idx="29" hasCustomPrompt="1"/>
          </p:nvPr>
        </p:nvSpPr>
        <p:spPr>
          <a:xfrm>
            <a:off x="4525136" y="1751581"/>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dirty="0"/>
              <a:t>02</a:t>
            </a:r>
          </a:p>
        </p:txBody>
      </p:sp>
      <p:sp>
        <p:nvSpPr>
          <p:cNvPr id="32" name="Text Placeholder 6"/>
          <p:cNvSpPr>
            <a:spLocks noGrp="1"/>
          </p:cNvSpPr>
          <p:nvPr>
            <p:ph type="body" sz="quarter" idx="30" hasCustomPrompt="1"/>
          </p:nvPr>
        </p:nvSpPr>
        <p:spPr>
          <a:xfrm>
            <a:off x="4525136" y="5569134"/>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dirty="0"/>
              <a:t>08</a:t>
            </a:r>
          </a:p>
        </p:txBody>
      </p:sp>
      <p:sp>
        <p:nvSpPr>
          <p:cNvPr id="33" name="Text Placeholder 6"/>
          <p:cNvSpPr>
            <a:spLocks noGrp="1"/>
          </p:cNvSpPr>
          <p:nvPr>
            <p:ph type="body" sz="quarter" idx="31" hasCustomPrompt="1"/>
          </p:nvPr>
        </p:nvSpPr>
        <p:spPr>
          <a:xfrm>
            <a:off x="4525136" y="4932876"/>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dirty="0"/>
              <a:t>07</a:t>
            </a:r>
          </a:p>
        </p:txBody>
      </p:sp>
      <p:sp>
        <p:nvSpPr>
          <p:cNvPr id="34" name="Text Placeholder 6"/>
          <p:cNvSpPr>
            <a:spLocks noGrp="1"/>
          </p:cNvSpPr>
          <p:nvPr>
            <p:ph type="body" sz="quarter" idx="32" hasCustomPrompt="1"/>
          </p:nvPr>
        </p:nvSpPr>
        <p:spPr>
          <a:xfrm>
            <a:off x="4525136" y="4296617"/>
            <a:ext cx="475488" cy="475488"/>
          </a:xfrm>
          <a:prstGeom prst="ellipse">
            <a:avLst/>
          </a:prstGeom>
          <a:solidFill>
            <a:schemeClr val="bg2"/>
          </a:solidFill>
        </p:spPr>
        <p:txBody>
          <a:bodyPr anchor="b"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dirty="0"/>
              <a:t>06</a:t>
            </a:r>
          </a:p>
        </p:txBody>
      </p:sp>
      <p:sp>
        <p:nvSpPr>
          <p:cNvPr id="16"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29141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D83A1DAA-4705-1E40-AFC8-CB2078E5FF76}" type="datetime4">
              <a:rPr lang="en-US" smtClean="0"/>
              <a:t>February 15, 2022</a:t>
            </a:fld>
            <a:endParaRPr lang="en-US" dirty="0"/>
          </a:p>
        </p:txBody>
      </p:sp>
      <p:sp>
        <p:nvSpPr>
          <p:cNvPr id="4" name="Footer Placeholder 3"/>
          <p:cNvSpPr>
            <a:spLocks noGrp="1"/>
          </p:cNvSpPr>
          <p:nvPr>
            <p:ph type="ftr" sz="quarter" idx="11"/>
          </p:nvPr>
        </p:nvSpPr>
        <p:spPr>
          <a:xfrm>
            <a:off x="731520" y="6400800"/>
            <a:ext cx="2743200" cy="182880"/>
          </a:xfrm>
        </p:spPr>
        <p:txBody>
          <a:bodyPr/>
          <a:lstStyle/>
          <a:p>
            <a:r>
              <a:rPr lang="en-US"/>
              <a:t>©2021 Frontline Education Confidential &amp; Proprietary</a:t>
            </a:r>
            <a:endParaRPr lang="en-US" dirty="0"/>
          </a:p>
        </p:txBody>
      </p:sp>
      <p:sp>
        <p:nvSpPr>
          <p:cNvPr id="5"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Regular" pitchFamily="50" charset="0"/>
                <a:ea typeface="+mj-ea"/>
                <a:cs typeface="+mj-cs"/>
              </a:defRPr>
            </a:lvl1pPr>
          </a:lstStyle>
          <a:p>
            <a:pPr lvl="0"/>
            <a:r>
              <a:rPr lang="en-US" dirty="0"/>
              <a:t>Agenda</a:t>
            </a:r>
          </a:p>
        </p:txBody>
      </p:sp>
      <p:sp>
        <p:nvSpPr>
          <p:cNvPr id="11" name="Text Placeholder 10"/>
          <p:cNvSpPr>
            <a:spLocks noGrp="1"/>
          </p:cNvSpPr>
          <p:nvPr>
            <p:ph type="body" sz="quarter" idx="13" hasCustomPrompt="1"/>
          </p:nvPr>
        </p:nvSpPr>
        <p:spPr>
          <a:xfrm>
            <a:off x="5296829" y="1206500"/>
            <a:ext cx="6133171" cy="4711700"/>
          </a:xfrm>
        </p:spPr>
        <p:txBody>
          <a:bodyPr/>
          <a:lstStyle>
            <a:lvl1pPr marL="0" marR="0" indent="0" algn="l" defTabSz="914400" rtl="0" eaLnBrk="1" fontAlgn="auto" latinLnBrk="0" hangingPunct="1">
              <a:lnSpc>
                <a:spcPct val="90000"/>
              </a:lnSpc>
              <a:spcBef>
                <a:spcPts val="0"/>
              </a:spcBef>
              <a:spcAft>
                <a:spcPts val="0"/>
              </a:spcAft>
              <a:buClr>
                <a:schemeClr val="bg2"/>
              </a:buClr>
              <a:buSzTx/>
              <a:buFont typeface="Arial" panose="020B0604020202020204" pitchFamily="34" charset="0"/>
              <a:buNone/>
              <a:tabLst/>
              <a:defRPr baseline="0">
                <a:latin typeface="Lato Light" panose="020F0302020204030203" pitchFamily="34" charset="0"/>
              </a:defRPr>
            </a:lvl1pPr>
            <a:lvl2pPr marL="0" indent="0">
              <a:spcBef>
                <a:spcPts val="0"/>
              </a:spcBef>
              <a:spcAft>
                <a:spcPts val="2400"/>
              </a:spcAft>
              <a:buNone/>
              <a:defRPr lang="en-US" sz="18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dirty="0"/>
              <a:t>Section Title One</a:t>
            </a:r>
          </a:p>
          <a:p>
            <a:pPr lvl="1"/>
            <a:r>
              <a:rPr lang="en-US" dirty="0"/>
              <a:t>Subtitle Optional</a:t>
            </a:r>
          </a:p>
          <a:p>
            <a:pPr lvl="0"/>
            <a:r>
              <a:rPr lang="en-US" dirty="0"/>
              <a:t>Section Title Two</a:t>
            </a:r>
          </a:p>
          <a:p>
            <a:pPr lvl="1"/>
            <a:r>
              <a:rPr lang="en-US" dirty="0"/>
              <a:t>Subtitle Optional</a:t>
            </a:r>
          </a:p>
          <a:p>
            <a:pPr lvl="0"/>
            <a:r>
              <a:rPr lang="en-US" dirty="0"/>
              <a:t>Section Title Three</a:t>
            </a:r>
          </a:p>
          <a:p>
            <a:pPr lvl="1"/>
            <a:r>
              <a:rPr lang="en-US" dirty="0"/>
              <a:t>Subtitle Optional</a:t>
            </a:r>
          </a:p>
          <a:p>
            <a:pPr lvl="0"/>
            <a:r>
              <a:rPr lang="en-US" dirty="0"/>
              <a:t>Section Title Four</a:t>
            </a:r>
          </a:p>
          <a:p>
            <a:pPr lvl="1"/>
            <a:r>
              <a:rPr lang="en-US" dirty="0"/>
              <a:t>Subtitle Optional</a:t>
            </a:r>
          </a:p>
          <a:p>
            <a:pPr lvl="0"/>
            <a:r>
              <a:rPr lang="en-US" dirty="0"/>
              <a:t>Section Title Five</a:t>
            </a:r>
          </a:p>
          <a:p>
            <a:pPr marL="0" marR="0" lvl="1" indent="0" algn="l" defTabSz="914400" rtl="0" eaLnBrk="1" fontAlgn="auto" latinLnBrk="0" hangingPunct="1">
              <a:lnSpc>
                <a:spcPct val="90000"/>
              </a:lnSpc>
              <a:spcBef>
                <a:spcPts val="0"/>
              </a:spcBef>
              <a:spcAft>
                <a:spcPts val="0"/>
              </a:spcAft>
              <a:buClr>
                <a:schemeClr val="bg2"/>
              </a:buClr>
              <a:buSzTx/>
              <a:buFont typeface="Lato" panose="020F0502020204030203" pitchFamily="34" charset="0"/>
              <a:buNone/>
              <a:tabLst/>
              <a:defRPr/>
            </a:pPr>
            <a:r>
              <a:rPr lang="en-US" dirty="0"/>
              <a:t>Subtitle Optional</a:t>
            </a:r>
          </a:p>
        </p:txBody>
      </p:sp>
      <p:sp>
        <p:nvSpPr>
          <p:cNvPr id="17" name="Text Placeholder 6"/>
          <p:cNvSpPr>
            <a:spLocks noGrp="1"/>
          </p:cNvSpPr>
          <p:nvPr>
            <p:ph type="body" sz="quarter" idx="25" hasCustomPrompt="1"/>
          </p:nvPr>
        </p:nvSpPr>
        <p:spPr>
          <a:xfrm>
            <a:off x="4525136" y="113818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dirty="0"/>
              <a:t>01</a:t>
            </a:r>
          </a:p>
        </p:txBody>
      </p:sp>
      <p:sp>
        <p:nvSpPr>
          <p:cNvPr id="19" name="Text Placeholder 6"/>
          <p:cNvSpPr>
            <a:spLocks noGrp="1"/>
          </p:cNvSpPr>
          <p:nvPr>
            <p:ph type="body" sz="quarter" idx="26" hasCustomPrompt="1"/>
          </p:nvPr>
        </p:nvSpPr>
        <p:spPr>
          <a:xfrm>
            <a:off x="4525136" y="469185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dirty="0"/>
              <a:t>05</a:t>
            </a:r>
          </a:p>
        </p:txBody>
      </p:sp>
      <p:sp>
        <p:nvSpPr>
          <p:cNvPr id="21" name="Text Placeholder 6"/>
          <p:cNvSpPr>
            <a:spLocks noGrp="1"/>
          </p:cNvSpPr>
          <p:nvPr>
            <p:ph type="body" sz="quarter" idx="27" hasCustomPrompt="1"/>
          </p:nvPr>
        </p:nvSpPr>
        <p:spPr>
          <a:xfrm>
            <a:off x="4525136" y="380343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dirty="0"/>
              <a:t>04</a:t>
            </a:r>
          </a:p>
        </p:txBody>
      </p:sp>
      <p:sp>
        <p:nvSpPr>
          <p:cNvPr id="23" name="Text Placeholder 6"/>
          <p:cNvSpPr>
            <a:spLocks noGrp="1"/>
          </p:cNvSpPr>
          <p:nvPr>
            <p:ph type="body" sz="quarter" idx="28" hasCustomPrompt="1"/>
          </p:nvPr>
        </p:nvSpPr>
        <p:spPr>
          <a:xfrm>
            <a:off x="4525136" y="291502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dirty="0"/>
              <a:t>03</a:t>
            </a:r>
          </a:p>
        </p:txBody>
      </p:sp>
      <p:sp>
        <p:nvSpPr>
          <p:cNvPr id="25" name="Text Placeholder 6"/>
          <p:cNvSpPr>
            <a:spLocks noGrp="1"/>
          </p:cNvSpPr>
          <p:nvPr>
            <p:ph type="body" sz="quarter" idx="29" hasCustomPrompt="1"/>
          </p:nvPr>
        </p:nvSpPr>
        <p:spPr>
          <a:xfrm>
            <a:off x="4525136" y="202660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Bold" pitchFamily="50" charset="0"/>
                <a:ea typeface="+mn-ea"/>
                <a:cs typeface="+mn-cs"/>
              </a:defRPr>
            </a:lvl1pPr>
          </a:lstStyle>
          <a:p>
            <a:pPr lvl="0"/>
            <a:r>
              <a:rPr lang="en-US" dirty="0"/>
              <a:t>02</a:t>
            </a:r>
          </a:p>
        </p:txBody>
      </p:sp>
    </p:spTree>
    <p:extLst>
      <p:ext uri="{BB962C8B-B14F-4D97-AF65-F5344CB8AC3E}">
        <p14:creationId xmlns:p14="http://schemas.microsoft.com/office/powerpoint/2010/main" val="1765666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952961EA-32B0-0846-B607-4D17AFFF9DB8}"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129814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04DD90D1-C9D3-144C-8102-45E7F418354D}"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22127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D8E3EA4F-E809-694F-B9E2-F5B50F0FA6EC}"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1803536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8B5DA7F8-8C03-6B4B-B57A-FD76CF7BA827}"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472281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A18E367E-BEB4-4347-B5DB-61845979FAF1}"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1379115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4" name="Date Placeholder 3"/>
          <p:cNvSpPr>
            <a:spLocks noGrp="1"/>
          </p:cNvSpPr>
          <p:nvPr>
            <p:ph type="dt" sz="half" idx="10"/>
          </p:nvPr>
        </p:nvSpPr>
        <p:spPr/>
        <p:txBody>
          <a:bodyPr/>
          <a:lstStyle/>
          <a:p>
            <a:fld id="{3AB3B8C3-3250-3D42-8F92-B07E72B36136}"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12"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bg1">
                    <a:lumMod val="9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945019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0D75FF5D-FA24-7047-94E7-D1AAC5A21282}"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2"/>
          <p:cNvSpPr>
            <a:spLocks noGrp="1"/>
          </p:cNvSpPr>
          <p:nvPr>
            <p:ph type="body" idx="13" hasCustomPrompt="1"/>
          </p:nvPr>
        </p:nvSpPr>
        <p:spPr>
          <a:xfrm>
            <a:off x="731520" y="4047487"/>
            <a:ext cx="8568597" cy="390294"/>
          </a:xfrm>
        </p:spPr>
        <p:txBody>
          <a:bodyPr/>
          <a:lstStyle>
            <a:lvl1pPr marL="0" indent="0">
              <a:buNone/>
              <a:defRPr sz="2400">
                <a:solidFill>
                  <a:schemeClr val="accent2"/>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
        <p:nvSpPr>
          <p:cNvPr id="13"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bg2"/>
                </a:solidFill>
              </a:defRPr>
            </a:lvl1pPr>
          </a:lstStyle>
          <a:p>
            <a:r>
              <a:rPr lang="en-US" dirty="0"/>
              <a:t>Title of Section</a:t>
            </a:r>
            <a:br>
              <a:rPr lang="en-US" dirty="0"/>
            </a:br>
            <a:r>
              <a:rPr lang="en-US" dirty="0"/>
              <a:t>Second Line Optional</a:t>
            </a:r>
          </a:p>
        </p:txBody>
      </p:sp>
    </p:spTree>
    <p:extLst>
      <p:ext uri="{BB962C8B-B14F-4D97-AF65-F5344CB8AC3E}">
        <p14:creationId xmlns:p14="http://schemas.microsoft.com/office/powerpoint/2010/main" val="260290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Tree>
    <p:extLst>
      <p:ext uri="{BB962C8B-B14F-4D97-AF65-F5344CB8AC3E}">
        <p14:creationId xmlns:p14="http://schemas.microsoft.com/office/powerpoint/2010/main" val="288582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Photo Header</a:t>
            </a:r>
            <a:br>
              <a:rPr lang="en-US" dirty="0"/>
            </a:br>
            <a:r>
              <a:rPr lang="en-US" dirty="0"/>
              <a:t>Second Line Optional</a:t>
            </a:r>
          </a:p>
        </p:txBody>
      </p:sp>
      <p:sp>
        <p:nvSpPr>
          <p:cNvPr id="3"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474720" y="6400800"/>
            <a:ext cx="2265680" cy="182880"/>
          </a:xfrm>
        </p:spPr>
        <p:txBody>
          <a:bodyPr/>
          <a:lstStyle/>
          <a:p>
            <a:fld id="{8E0B047C-8571-6545-AF0F-613C10EBB4BF}"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0"/>
            <a:ext cx="6096000" cy="68580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Tree>
    <p:extLst>
      <p:ext uri="{BB962C8B-B14F-4D97-AF65-F5344CB8AC3E}">
        <p14:creationId xmlns:p14="http://schemas.microsoft.com/office/powerpoint/2010/main" val="612139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Two Phot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6C1EDBC-6B9F-1540-B3D1-2CDF465322DE}"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358140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
        <p:nvSpPr>
          <p:cNvPr id="10" name="Picture Placeholder 10"/>
          <p:cNvSpPr>
            <a:spLocks noGrp="1"/>
          </p:cNvSpPr>
          <p:nvPr>
            <p:ph type="pic" sz="quarter" idx="14" hasCustomPrompt="1"/>
          </p:nvPr>
        </p:nvSpPr>
        <p:spPr>
          <a:xfrm>
            <a:off x="6096000" y="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
        <p:nvSpPr>
          <p:cNvPr id="12"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2 Photos Header</a:t>
            </a:r>
            <a:br>
              <a:rPr lang="en-US" dirty="0"/>
            </a:br>
            <a:r>
              <a:rPr lang="en-US" dirty="0"/>
              <a:t>Second Line Optional</a:t>
            </a:r>
          </a:p>
        </p:txBody>
      </p:sp>
      <p:sp>
        <p:nvSpPr>
          <p:cNvPr id="13"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4700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nfographic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BA3EB8-5236-8240-9B23-1034F684731F}"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7" name="Rectangle 6"/>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art Placeholder 9"/>
          <p:cNvSpPr>
            <a:spLocks noGrp="1"/>
          </p:cNvSpPr>
          <p:nvPr>
            <p:ph type="chart" sz="quarter" idx="13" hasCustomPrompt="1"/>
          </p:nvPr>
        </p:nvSpPr>
        <p:spPr>
          <a:xfrm>
            <a:off x="6096000" y="0"/>
            <a:ext cx="6096000" cy="6858000"/>
          </a:xfrm>
          <a:solidFill>
            <a:schemeClr val="bg2">
              <a:lumMod val="20000"/>
              <a:lumOff val="80000"/>
            </a:schemeClr>
          </a:solidFill>
        </p:spPr>
        <p:txBody>
          <a:bodyPr anchor="ctr" anchorCtr="0"/>
          <a:lstStyle>
            <a:lvl1pPr marL="0" marR="0" indent="0" algn="ctr" defTabSz="914400" rtl="0" eaLnBrk="1" fontAlgn="auto" latinLnBrk="0" hangingPunct="1">
              <a:lnSpc>
                <a:spcPct val="90000"/>
              </a:lnSpc>
              <a:spcBef>
                <a:spcPts val="1000"/>
              </a:spcBef>
              <a:spcAft>
                <a:spcPts val="0"/>
              </a:spcAft>
              <a:buClr>
                <a:schemeClr val="bg2"/>
              </a:buClr>
              <a:buSzTx/>
              <a:buFont typeface="Arial" panose="020B0604020202020204" pitchFamily="34" charset="0"/>
              <a:buNone/>
              <a:tabLst/>
              <a:defRPr>
                <a:solidFill>
                  <a:schemeClr val="bg1"/>
                </a:solidFill>
                <a:latin typeface="Lato Black" panose="020F0A02020204030203" pitchFamily="34" charset="0"/>
              </a:defRPr>
            </a:lvl1pPr>
          </a:lstStyle>
          <a:p>
            <a:r>
              <a:rPr lang="en-US" dirty="0"/>
              <a:t>Click to insert chart.</a:t>
            </a:r>
          </a:p>
          <a:p>
            <a:endParaRPr lang="en-US" dirty="0"/>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9"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Infographic Header</a:t>
            </a:r>
            <a:br>
              <a:rPr lang="en-US" dirty="0"/>
            </a:br>
            <a:r>
              <a:rPr lang="en-US" dirty="0"/>
              <a:t>Second Line Optional</a:t>
            </a:r>
          </a:p>
        </p:txBody>
      </p:sp>
      <p:sp>
        <p:nvSpPr>
          <p:cNvPr id="11"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6513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679C4-AAEF-CF47-95AE-FD6103B22EA1}"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63708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46CA7F-EA77-E84C-A968-539FEE8004F7}"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00761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666458-AFCC-9B4A-87C6-DA111A8D8433}"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636023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DAR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A7E3C-8CBC-3D43-A633-38DACDFF54A5}"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dirty="0"/>
              <a:t>Dark 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51788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DAR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3B4F5-0DD1-084E-A088-3F0FB15FF1B9}"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dirty="0"/>
              <a:t>Dark 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467390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wo Columns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480219"/>
            <a:ext cx="6858000" cy="1325563"/>
          </a:xfrm>
        </p:spPr>
        <p:txBody>
          <a:bodyPr/>
          <a:lstStyle>
            <a:lvl1pPr>
              <a:defRPr/>
            </a:lvl1pPr>
          </a:lstStyle>
          <a:p>
            <a:r>
              <a:rPr lang="en-US" dirty="0"/>
              <a:t>Text Two Columns Header</a:t>
            </a:r>
            <a:br>
              <a:rPr lang="en-US" dirty="0"/>
            </a:br>
            <a:r>
              <a:rPr lang="en-US" dirty="0"/>
              <a:t>Second Line Optional</a:t>
            </a:r>
          </a:p>
        </p:txBody>
      </p:sp>
      <p:sp>
        <p:nvSpPr>
          <p:cNvPr id="5" name="Date Placeholder 4"/>
          <p:cNvSpPr>
            <a:spLocks noGrp="1"/>
          </p:cNvSpPr>
          <p:nvPr>
            <p:ph type="dt" sz="half" idx="10"/>
          </p:nvPr>
        </p:nvSpPr>
        <p:spPr/>
        <p:txBody>
          <a:bodyPr/>
          <a:lstStyle/>
          <a:p>
            <a:fld id="{6CFDF7FA-5ADF-094E-8821-7789B776286C}" type="datetime4">
              <a:rPr lang="en-US" smtClean="0"/>
              <a:t>February 15,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dirty="0"/>
              <a:t>Click to edit Master text styles</a:t>
            </a:r>
            <a:br>
              <a:rPr lang="en-US" dirty="0"/>
            </a:br>
            <a:r>
              <a:rPr lang="en-US" dirty="0"/>
              <a:t>Quo </a:t>
            </a:r>
            <a:r>
              <a:rPr lang="en-US" dirty="0" err="1"/>
              <a:t>feugiat</a:t>
            </a:r>
            <a:r>
              <a:rPr lang="en-US" dirty="0"/>
              <a:t> </a:t>
            </a:r>
            <a:r>
              <a:rPr lang="en-US" dirty="0" err="1"/>
              <a:t>referrentur</a:t>
            </a:r>
            <a:r>
              <a:rPr lang="en-US" dirty="0"/>
              <a:t> an, </a:t>
            </a:r>
            <a:r>
              <a:rPr lang="en-US" dirty="0" err="1"/>
              <a:t>unum</a:t>
            </a:r>
            <a:r>
              <a:rPr lang="en-US" dirty="0"/>
              <a:t> </a:t>
            </a:r>
            <a:r>
              <a:rPr lang="en-US" dirty="0" err="1"/>
              <a:t>aperiri</a:t>
            </a:r>
            <a:r>
              <a:rPr lang="en-US" dirty="0"/>
              <a:t> </a:t>
            </a:r>
            <a:r>
              <a:rPr lang="en-US" dirty="0" err="1"/>
              <a:t>abhorreant</a:t>
            </a:r>
            <a:r>
              <a:rPr lang="en-US" dirty="0"/>
              <a:t> et </a:t>
            </a:r>
            <a:r>
              <a:rPr lang="en-US" dirty="0" err="1"/>
              <a:t>nec</a:t>
            </a:r>
            <a:r>
              <a:rPr lang="en-US" dirty="0"/>
              <a:t>, </a:t>
            </a:r>
            <a:r>
              <a:rPr lang="en-US" dirty="0" err="1"/>
              <a:t>nec</a:t>
            </a:r>
            <a:r>
              <a:rPr lang="en-US" dirty="0"/>
              <a:t> </a:t>
            </a:r>
            <a:r>
              <a:rPr lang="en-US" dirty="0" err="1"/>
              <a:t>eu</a:t>
            </a:r>
            <a:r>
              <a:rPr lang="en-US" dirty="0"/>
              <a:t> </a:t>
            </a:r>
            <a:r>
              <a:rPr lang="en-US" dirty="0" err="1"/>
              <a:t>lucilius</a:t>
            </a:r>
            <a:r>
              <a:rPr lang="en-US" dirty="0"/>
              <a:t> </a:t>
            </a:r>
            <a:r>
              <a:rPr lang="en-US" dirty="0" err="1"/>
              <a:t>salutatus</a:t>
            </a:r>
            <a:r>
              <a:rPr lang="en-US" dirty="0"/>
              <a:t>. </a:t>
            </a:r>
            <a:r>
              <a:rPr lang="en-US" dirty="0" err="1"/>
              <a:t>Agam</a:t>
            </a:r>
            <a:r>
              <a:rPr lang="en-US" dirty="0"/>
              <a:t> </a:t>
            </a:r>
            <a:r>
              <a:rPr lang="en-US" dirty="0" err="1"/>
              <a:t>legere</a:t>
            </a:r>
            <a:r>
              <a:rPr lang="en-US" dirty="0"/>
              <a:t> </a:t>
            </a:r>
            <a:r>
              <a:rPr lang="en-US" dirty="0" err="1"/>
              <a:t>petentium</a:t>
            </a:r>
            <a:r>
              <a:rPr lang="en-US" dirty="0"/>
              <a:t> no pro, </a:t>
            </a:r>
            <a:r>
              <a:rPr lang="en-US" dirty="0" err="1"/>
              <a:t>atqui</a:t>
            </a:r>
            <a:r>
              <a:rPr lang="en-US" dirty="0"/>
              <a:t> </a:t>
            </a:r>
            <a:r>
              <a:rPr lang="en-US" dirty="0" err="1"/>
              <a:t>explicari</a:t>
            </a:r>
            <a:r>
              <a:rPr lang="en-US" dirty="0"/>
              <a:t> sit ad. Sit ad </a:t>
            </a:r>
            <a:r>
              <a:rPr lang="en-US" dirty="0" err="1"/>
              <a:t>munere</a:t>
            </a:r>
            <a:r>
              <a:rPr lang="en-US" dirty="0"/>
              <a:t> </a:t>
            </a:r>
            <a:r>
              <a:rPr lang="en-US" dirty="0" err="1"/>
              <a:t>consequat</a:t>
            </a:r>
            <a:r>
              <a:rPr lang="en-US" dirty="0"/>
              <a:t>, </a:t>
            </a:r>
            <a:r>
              <a:rPr lang="en-US" dirty="0" err="1"/>
              <a:t>mei</a:t>
            </a:r>
            <a:r>
              <a:rPr lang="en-US" dirty="0"/>
              <a:t> </a:t>
            </a:r>
            <a:r>
              <a:rPr lang="en-US" dirty="0" err="1"/>
              <a:t>regione</a:t>
            </a:r>
            <a:r>
              <a:rPr lang="en-US" dirty="0"/>
              <a:t> </a:t>
            </a:r>
            <a:r>
              <a:rPr lang="en-US" dirty="0" err="1"/>
              <a:t>nonumes</a:t>
            </a:r>
            <a:r>
              <a:rPr lang="en-US" dirty="0"/>
              <a:t> </a:t>
            </a:r>
            <a:r>
              <a:rPr lang="en-US" dirty="0" err="1"/>
              <a:t>fabellas</a:t>
            </a:r>
            <a:r>
              <a:rPr lang="en-US" dirty="0"/>
              <a:t> et, </a:t>
            </a:r>
            <a:r>
              <a:rPr lang="en-US" dirty="0" err="1"/>
              <a:t>ei</a:t>
            </a:r>
            <a:r>
              <a:rPr lang="en-US" dirty="0"/>
              <a:t> </a:t>
            </a:r>
            <a:r>
              <a:rPr lang="en-US" dirty="0" err="1"/>
              <a:t>etiam</a:t>
            </a:r>
            <a:r>
              <a:rPr lang="en-US" dirty="0"/>
              <a:t> </a:t>
            </a:r>
            <a:r>
              <a:rPr lang="en-US" dirty="0" err="1"/>
              <a:t>utroque</a:t>
            </a:r>
            <a:r>
              <a:rPr lang="en-US" dirty="0"/>
              <a:t> mea. </a:t>
            </a:r>
            <a:r>
              <a:rPr lang="en-US" dirty="0" err="1"/>
              <a:t>Eum</a:t>
            </a:r>
            <a:r>
              <a:rPr lang="en-US" dirty="0"/>
              <a:t> </a:t>
            </a:r>
            <a:r>
              <a:rPr lang="en-US" dirty="0" err="1"/>
              <a:t>ferri</a:t>
            </a:r>
            <a:r>
              <a:rPr lang="en-US" dirty="0"/>
              <a:t> omnium </a:t>
            </a:r>
            <a:r>
              <a:rPr lang="en-US" dirty="0" err="1"/>
              <a:t>utroque</a:t>
            </a:r>
            <a:r>
              <a:rPr lang="en-US" dirty="0"/>
              <a:t>.</a:t>
            </a:r>
          </a:p>
          <a:p>
            <a:pPr lvl="0"/>
            <a:endParaRPr lang="en-US" dirty="0"/>
          </a:p>
          <a:p>
            <a:pPr lvl="0"/>
            <a:r>
              <a:rPr lang="en-US" dirty="0"/>
              <a:t>Click to edit Master text styles</a:t>
            </a:r>
          </a:p>
          <a:p>
            <a:pPr lvl="1"/>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lvl="1"/>
            <a:endParaRPr lang="en-US" dirty="0"/>
          </a:p>
          <a:p>
            <a:pPr lvl="1"/>
            <a:endParaRPr lang="en-US" dirty="0"/>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14547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wo Columns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5" name="Date Placeholder 4"/>
          <p:cNvSpPr>
            <a:spLocks noGrp="1"/>
          </p:cNvSpPr>
          <p:nvPr>
            <p:ph type="dt" sz="half" idx="10"/>
          </p:nvPr>
        </p:nvSpPr>
        <p:spPr/>
        <p:txBody>
          <a:bodyPr/>
          <a:lstStyle/>
          <a:p>
            <a:fld id="{77BBFA36-AA75-4741-AEDF-258656C4840E}" type="datetime4">
              <a:rPr lang="en-US" smtClean="0"/>
              <a:t>February 15,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dirty="0"/>
              <a:t>Click to edit Master text styles</a:t>
            </a:r>
            <a:br>
              <a:rPr lang="en-US" dirty="0"/>
            </a:br>
            <a:r>
              <a:rPr lang="en-US" dirty="0"/>
              <a:t>Quo </a:t>
            </a:r>
            <a:r>
              <a:rPr lang="en-US" dirty="0" err="1"/>
              <a:t>feugiat</a:t>
            </a:r>
            <a:r>
              <a:rPr lang="en-US" dirty="0"/>
              <a:t> </a:t>
            </a:r>
            <a:r>
              <a:rPr lang="en-US" dirty="0" err="1"/>
              <a:t>referrentur</a:t>
            </a:r>
            <a:r>
              <a:rPr lang="en-US" dirty="0"/>
              <a:t> an, </a:t>
            </a:r>
            <a:r>
              <a:rPr lang="en-US" dirty="0" err="1"/>
              <a:t>unum</a:t>
            </a:r>
            <a:r>
              <a:rPr lang="en-US" dirty="0"/>
              <a:t> </a:t>
            </a:r>
            <a:r>
              <a:rPr lang="en-US" dirty="0" err="1"/>
              <a:t>aperiri</a:t>
            </a:r>
            <a:r>
              <a:rPr lang="en-US" dirty="0"/>
              <a:t> </a:t>
            </a:r>
            <a:r>
              <a:rPr lang="en-US" dirty="0" err="1"/>
              <a:t>abhorreant</a:t>
            </a:r>
            <a:r>
              <a:rPr lang="en-US" dirty="0"/>
              <a:t> et </a:t>
            </a:r>
            <a:r>
              <a:rPr lang="en-US" dirty="0" err="1"/>
              <a:t>nec</a:t>
            </a:r>
            <a:r>
              <a:rPr lang="en-US" dirty="0"/>
              <a:t>, </a:t>
            </a:r>
            <a:r>
              <a:rPr lang="en-US" dirty="0" err="1"/>
              <a:t>nec</a:t>
            </a:r>
            <a:r>
              <a:rPr lang="en-US" dirty="0"/>
              <a:t> </a:t>
            </a:r>
            <a:r>
              <a:rPr lang="en-US" dirty="0" err="1"/>
              <a:t>eu</a:t>
            </a:r>
            <a:r>
              <a:rPr lang="en-US" dirty="0"/>
              <a:t> </a:t>
            </a:r>
            <a:r>
              <a:rPr lang="en-US" dirty="0" err="1"/>
              <a:t>lucilius</a:t>
            </a:r>
            <a:r>
              <a:rPr lang="en-US" dirty="0"/>
              <a:t> </a:t>
            </a:r>
            <a:r>
              <a:rPr lang="en-US" dirty="0" err="1"/>
              <a:t>salutatus</a:t>
            </a:r>
            <a:r>
              <a:rPr lang="en-US" dirty="0"/>
              <a:t>. </a:t>
            </a:r>
            <a:r>
              <a:rPr lang="en-US" dirty="0" err="1"/>
              <a:t>Agam</a:t>
            </a:r>
            <a:r>
              <a:rPr lang="en-US" dirty="0"/>
              <a:t> </a:t>
            </a:r>
            <a:r>
              <a:rPr lang="en-US" dirty="0" err="1"/>
              <a:t>legere</a:t>
            </a:r>
            <a:r>
              <a:rPr lang="en-US" dirty="0"/>
              <a:t> </a:t>
            </a:r>
            <a:r>
              <a:rPr lang="en-US" dirty="0" err="1"/>
              <a:t>petentium</a:t>
            </a:r>
            <a:r>
              <a:rPr lang="en-US" dirty="0"/>
              <a:t> no pro, </a:t>
            </a:r>
            <a:r>
              <a:rPr lang="en-US" dirty="0" err="1"/>
              <a:t>atqui</a:t>
            </a:r>
            <a:r>
              <a:rPr lang="en-US" dirty="0"/>
              <a:t> </a:t>
            </a:r>
            <a:r>
              <a:rPr lang="en-US" dirty="0" err="1"/>
              <a:t>explicari</a:t>
            </a:r>
            <a:r>
              <a:rPr lang="en-US" dirty="0"/>
              <a:t> sit ad. Sit ad </a:t>
            </a:r>
            <a:r>
              <a:rPr lang="en-US" dirty="0" err="1"/>
              <a:t>munere</a:t>
            </a:r>
            <a:r>
              <a:rPr lang="en-US" dirty="0"/>
              <a:t> </a:t>
            </a:r>
            <a:r>
              <a:rPr lang="en-US" dirty="0" err="1"/>
              <a:t>consequat</a:t>
            </a:r>
            <a:r>
              <a:rPr lang="en-US" dirty="0"/>
              <a:t>, </a:t>
            </a:r>
            <a:r>
              <a:rPr lang="en-US" dirty="0" err="1"/>
              <a:t>mei</a:t>
            </a:r>
            <a:r>
              <a:rPr lang="en-US" dirty="0"/>
              <a:t> </a:t>
            </a:r>
            <a:r>
              <a:rPr lang="en-US" dirty="0" err="1"/>
              <a:t>regione</a:t>
            </a:r>
            <a:r>
              <a:rPr lang="en-US" dirty="0"/>
              <a:t> </a:t>
            </a:r>
            <a:r>
              <a:rPr lang="en-US" dirty="0" err="1"/>
              <a:t>nonumes</a:t>
            </a:r>
            <a:r>
              <a:rPr lang="en-US" dirty="0"/>
              <a:t> </a:t>
            </a:r>
            <a:r>
              <a:rPr lang="en-US" dirty="0" err="1"/>
              <a:t>fabellas</a:t>
            </a:r>
            <a:r>
              <a:rPr lang="en-US" dirty="0"/>
              <a:t> et, </a:t>
            </a:r>
            <a:r>
              <a:rPr lang="en-US" dirty="0" err="1"/>
              <a:t>ei</a:t>
            </a:r>
            <a:r>
              <a:rPr lang="en-US" dirty="0"/>
              <a:t> </a:t>
            </a:r>
            <a:r>
              <a:rPr lang="en-US" dirty="0" err="1"/>
              <a:t>etiam</a:t>
            </a:r>
            <a:r>
              <a:rPr lang="en-US" dirty="0"/>
              <a:t> </a:t>
            </a:r>
            <a:r>
              <a:rPr lang="en-US" dirty="0" err="1"/>
              <a:t>utroque</a:t>
            </a:r>
            <a:r>
              <a:rPr lang="en-US" dirty="0"/>
              <a:t> mea. </a:t>
            </a:r>
            <a:r>
              <a:rPr lang="en-US" dirty="0" err="1"/>
              <a:t>Eum</a:t>
            </a:r>
            <a:r>
              <a:rPr lang="en-US" dirty="0"/>
              <a:t> </a:t>
            </a:r>
            <a:r>
              <a:rPr lang="en-US" dirty="0" err="1"/>
              <a:t>ferri</a:t>
            </a:r>
            <a:r>
              <a:rPr lang="en-US" dirty="0"/>
              <a:t> omnium </a:t>
            </a:r>
            <a:r>
              <a:rPr lang="en-US" dirty="0" err="1"/>
              <a:t>utroque</a:t>
            </a:r>
            <a:r>
              <a:rPr lang="en-US" dirty="0"/>
              <a:t>.</a:t>
            </a:r>
          </a:p>
          <a:p>
            <a:pPr lvl="0"/>
            <a:endParaRPr lang="en-US" dirty="0"/>
          </a:p>
          <a:p>
            <a:pPr lvl="0"/>
            <a:r>
              <a:rPr lang="en-US" dirty="0"/>
              <a:t>Click to edit Master text styles</a:t>
            </a:r>
          </a:p>
          <a:p>
            <a:pPr lvl="1"/>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lvl="1"/>
            <a:endParaRPr lang="en-US" dirty="0"/>
          </a:p>
          <a:p>
            <a:pPr lvl="1"/>
            <a:endParaRPr lang="en-US" dirty="0"/>
          </a:p>
        </p:txBody>
      </p:sp>
      <p:sp>
        <p:nvSpPr>
          <p:cNvPr id="9" name="Title 1"/>
          <p:cNvSpPr>
            <a:spLocks noGrp="1"/>
          </p:cNvSpPr>
          <p:nvPr>
            <p:ph type="title" hasCustomPrompt="1"/>
          </p:nvPr>
        </p:nvSpPr>
        <p:spPr>
          <a:xfrm>
            <a:off x="731520" y="480219"/>
            <a:ext cx="6858000" cy="1325563"/>
          </a:xfrm>
        </p:spPr>
        <p:txBody>
          <a:bodyPr/>
          <a:lstStyle>
            <a:lvl1pPr>
              <a:defRPr/>
            </a:lvl1pPr>
          </a:lstStyle>
          <a:p>
            <a:r>
              <a:rPr lang="en-US" dirty="0"/>
              <a:t>Text Two Columns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0012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Slid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Tree>
    <p:extLst>
      <p:ext uri="{BB962C8B-B14F-4D97-AF65-F5344CB8AC3E}">
        <p14:creationId xmlns:p14="http://schemas.microsoft.com/office/powerpoint/2010/main" val="2125975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Only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580A8904-6FB7-054C-A87C-FEFFE9154516}" type="datetime4">
              <a:rPr lang="en-US" smtClean="0"/>
              <a:t>February 15,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931419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Only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311575C-3E6A-CC4C-BE79-73F4AA064C3D}" type="datetime4">
              <a:rPr lang="en-US" smtClean="0"/>
              <a:t>February 15,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909525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Only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674" cy="6858000"/>
          </a:xfrm>
          <a:prstGeom prst="rect">
            <a:avLst/>
          </a:prstGeom>
        </p:spPr>
      </p:pic>
      <p:sp>
        <p:nvSpPr>
          <p:cNvPr id="5" name="Date Placeholder 4"/>
          <p:cNvSpPr>
            <a:spLocks noGrp="1"/>
          </p:cNvSpPr>
          <p:nvPr>
            <p:ph type="dt" sz="half" idx="10"/>
          </p:nvPr>
        </p:nvSpPr>
        <p:spPr/>
        <p:txBody>
          <a:bodyPr/>
          <a:lstStyle/>
          <a:p>
            <a:fld id="{C7ABCD18-B216-6640-9143-84639EE7A858}" type="datetime4">
              <a:rPr lang="en-US" smtClean="0"/>
              <a:t>February 15,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628066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19" y="365125"/>
            <a:ext cx="10685779" cy="4605655"/>
          </a:xfrm>
        </p:spPr>
        <p:txBody>
          <a:bodyPr anchor="ctr" anchorCtr="0">
            <a:noAutofit/>
          </a:bodyPr>
          <a:lstStyle>
            <a:lvl1pPr>
              <a:lnSpc>
                <a:spcPts val="6500"/>
              </a:lnSpc>
              <a:defRPr sz="6000">
                <a:solidFill>
                  <a:schemeClr val="bg2"/>
                </a:solidFill>
              </a:defRPr>
            </a:lvl1pPr>
          </a:lstStyle>
          <a:p>
            <a:r>
              <a:rPr lang="en-US" dirty="0"/>
              <a:t>Lorem ipsum dolor sit </a:t>
            </a:r>
            <a:r>
              <a:rPr lang="en-US" dirty="0" err="1"/>
              <a:t>amet</a:t>
            </a:r>
            <a:r>
              <a:rPr lang="en-US" dirty="0"/>
              <a:t>, </a:t>
            </a:r>
            <a:r>
              <a:rPr lang="en-US" dirty="0" err="1"/>
              <a:t>nam</a:t>
            </a:r>
            <a:r>
              <a:rPr lang="en-US" dirty="0"/>
              <a:t> </a:t>
            </a:r>
            <a:r>
              <a:rPr lang="en-US" dirty="0" err="1"/>
              <a:t>urbanitas</a:t>
            </a:r>
            <a:r>
              <a:rPr lang="en-US" dirty="0"/>
              <a:t> </a:t>
            </a:r>
            <a:r>
              <a:rPr lang="en-US" dirty="0" err="1"/>
              <a:t>honestatis</a:t>
            </a:r>
            <a:r>
              <a:rPr lang="en-US" dirty="0"/>
              <a:t> </a:t>
            </a:r>
            <a:r>
              <a:rPr lang="en-US" dirty="0" err="1"/>
              <a:t>ut.</a:t>
            </a:r>
            <a:r>
              <a:rPr lang="en-US" dirty="0"/>
              <a:t> 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r>
              <a:rPr lang="en-US" dirty="0"/>
              <a:t>.</a:t>
            </a:r>
          </a:p>
        </p:txBody>
      </p:sp>
      <p:sp>
        <p:nvSpPr>
          <p:cNvPr id="7" name="Date Placeholder 6"/>
          <p:cNvSpPr>
            <a:spLocks noGrp="1"/>
          </p:cNvSpPr>
          <p:nvPr>
            <p:ph type="dt" sz="half" idx="10"/>
          </p:nvPr>
        </p:nvSpPr>
        <p:spPr/>
        <p:txBody>
          <a:bodyPr/>
          <a:lstStyle/>
          <a:p>
            <a:fld id="{A9B31F21-B4C5-0140-B2E4-EC492848108E}" type="datetime4">
              <a:rPr lang="en-US" smtClean="0"/>
              <a:t>February 15, 2022</a:t>
            </a:fld>
            <a:endParaRPr lang="en-US"/>
          </a:p>
        </p:txBody>
      </p:sp>
      <p:sp>
        <p:nvSpPr>
          <p:cNvPr id="8" name="Footer Placeholder 7"/>
          <p:cNvSpPr>
            <a:spLocks noGrp="1"/>
          </p:cNvSpPr>
          <p:nvPr>
            <p:ph type="ftr" sz="quarter" idx="11"/>
          </p:nvPr>
        </p:nvSpPr>
        <p:spPr/>
        <p:txBody>
          <a:bodyPr/>
          <a:lstStyle/>
          <a:p>
            <a:r>
              <a:rPr lang="en-US"/>
              <a:t>©2021 Frontline Education Confidential &amp; Proprietary</a:t>
            </a:r>
          </a:p>
        </p:txBody>
      </p:sp>
      <p:sp>
        <p:nvSpPr>
          <p:cNvPr id="9" name="Slide Number Placeholder 8"/>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11"/>
          <p:cNvSpPr>
            <a:spLocks noGrp="1"/>
          </p:cNvSpPr>
          <p:nvPr>
            <p:ph type="body" sz="quarter" idx="13" hasCustomPrompt="1"/>
          </p:nvPr>
        </p:nvSpPr>
        <p:spPr>
          <a:xfrm>
            <a:off x="731838" y="4970780"/>
            <a:ext cx="5181282" cy="881380"/>
          </a:xfrm>
        </p:spPr>
        <p:txBody>
          <a:bodyPr/>
          <a:lstStyle>
            <a:lvl1pPr marL="0" indent="0">
              <a:buNone/>
              <a:defRPr i="1"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Firstname</a:t>
            </a:r>
            <a:r>
              <a:rPr lang="en-US" dirty="0"/>
              <a:t> </a:t>
            </a:r>
            <a:r>
              <a:rPr lang="en-US" dirty="0" err="1"/>
              <a:t>Lastname</a:t>
            </a:r>
            <a:r>
              <a:rPr lang="en-US" dirty="0"/>
              <a:t>  |  Position Title</a:t>
            </a:r>
            <a:br>
              <a:rPr lang="en-US" dirty="0"/>
            </a:br>
            <a:r>
              <a:rPr lang="en-US" dirty="0"/>
              <a:t>Second Line Optional</a:t>
            </a:r>
          </a:p>
        </p:txBody>
      </p:sp>
    </p:spTree>
    <p:extLst>
      <p:ext uri="{BB962C8B-B14F-4D97-AF65-F5344CB8AC3E}">
        <p14:creationId xmlns:p14="http://schemas.microsoft.com/office/powerpoint/2010/main" val="3084658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Rectangle 11"/>
          <p:cNvSpPr/>
          <p:nvPr userDrawn="1"/>
        </p:nvSpPr>
        <p:spPr>
          <a:xfrm>
            <a:off x="8209280" y="0"/>
            <a:ext cx="39827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820928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accent2">
                    <a:lumMod val="50000"/>
                  </a:schemeClr>
                </a:solidFill>
              </a:defRPr>
            </a:lvl1pPr>
          </a:lstStyle>
          <a:p>
            <a:fld id="{ACC3D2E8-B6E5-7545-9A90-9046A11C0E77}" type="datetime4">
              <a:rPr lang="en-US" smtClean="0"/>
              <a:t>February 15, 2022</a:t>
            </a:fld>
            <a:endParaRPr lang="en-US" dirty="0"/>
          </a:p>
        </p:txBody>
      </p:sp>
      <p:sp>
        <p:nvSpPr>
          <p:cNvPr id="6" name="Footer Placeholder 5"/>
          <p:cNvSpPr>
            <a:spLocks noGrp="1"/>
          </p:cNvSpPr>
          <p:nvPr>
            <p:ph type="ftr" sz="quarter" idx="11"/>
          </p:nvPr>
        </p:nvSpPr>
        <p:spPr/>
        <p:txBody>
          <a:bodyPr/>
          <a:lstStyle>
            <a:lvl1pPr>
              <a:defRPr>
                <a:solidFill>
                  <a:schemeClr val="accent2">
                    <a:lumMod val="50000"/>
                  </a:schemeClr>
                </a:solidFill>
              </a:defRPr>
            </a:lvl1pPr>
          </a:lstStyle>
          <a:p>
            <a:r>
              <a:rPr lang="en-US"/>
              <a:t>©2021 Frontline Education Confidential &amp; Proprietary</a:t>
            </a:r>
            <a:endParaRPr lang="en-US" dirty="0"/>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a:p>
        </p:txBody>
      </p:sp>
      <p:sp>
        <p:nvSpPr>
          <p:cNvPr id="8" name="Title 1"/>
          <p:cNvSpPr>
            <a:spLocks noGrp="1"/>
          </p:cNvSpPr>
          <p:nvPr>
            <p:ph type="title" hasCustomPrompt="1"/>
          </p:nvPr>
        </p:nvSpPr>
        <p:spPr>
          <a:xfrm>
            <a:off x="731520" y="1656080"/>
            <a:ext cx="6858000" cy="4175761"/>
          </a:xfrm>
          <a:noFill/>
        </p:spPr>
        <p:txBody>
          <a:bodyPr anchor="b"/>
          <a:lstStyle>
            <a:lvl1pPr>
              <a:lnSpc>
                <a:spcPct val="100000"/>
              </a:lnSpc>
              <a:spcBef>
                <a:spcPts val="0"/>
              </a:spcBef>
              <a:defRPr sz="8000" b="1" i="0" baseline="0">
                <a:solidFill>
                  <a:schemeClr val="bg2"/>
                </a:solidFill>
                <a:latin typeface="Lato Black" charset="0"/>
                <a:ea typeface="Lato Black" charset="0"/>
                <a:cs typeface="Lato Black" charset="0"/>
              </a:defRPr>
            </a:lvl1pPr>
          </a:lstStyle>
          <a:p>
            <a:r>
              <a:rPr lang="en-US" dirty="0"/>
              <a:t>HEADLINE</a:t>
            </a:r>
          </a:p>
        </p:txBody>
      </p:sp>
      <p:cxnSp>
        <p:nvCxnSpPr>
          <p:cNvPr id="4" name="Straight Connector 3"/>
          <p:cNvCxnSpPr/>
          <p:nvPr userDrawn="1"/>
        </p:nvCxnSpPr>
        <p:spPr>
          <a:xfrm>
            <a:off x="8763000" y="1270000"/>
            <a:ext cx="2654299"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3" hasCustomPrompt="1"/>
          </p:nvPr>
        </p:nvSpPr>
        <p:spPr>
          <a:xfrm>
            <a:off x="8762999" y="791931"/>
            <a:ext cx="2870201" cy="589829"/>
          </a:xfrm>
        </p:spPr>
        <p:txBody>
          <a:bodyPr numCol="1" spcCol="182880"/>
          <a:lstStyle>
            <a:lvl1pPr marL="0" indent="0">
              <a:lnSpc>
                <a:spcPct val="100000"/>
              </a:lnSpc>
              <a:buNone/>
              <a:defRPr sz="3400" b="1">
                <a:solidFill>
                  <a:schemeClr val="accent2"/>
                </a:solidFill>
                <a:latin typeface="Karbon Slab Stencil Bold" charset="0"/>
                <a:ea typeface="Karbon Slab Stencil Bold" charset="0"/>
                <a:cs typeface="Karbon Slab Stencil Bold" charset="0"/>
              </a:defRPr>
            </a:lvl1pPr>
            <a:lvl2pPr marL="457200" marR="0" indent="0" algn="l" defTabSz="914400" rtl="0" eaLnBrk="1" fontAlgn="auto" latinLnBrk="0" hangingPunct="1">
              <a:lnSpc>
                <a:spcPct val="100000"/>
              </a:lnSpc>
              <a:spcBef>
                <a:spcPts val="500"/>
              </a:spcBef>
              <a:spcAft>
                <a:spcPts val="0"/>
              </a:spcAft>
              <a:buClrTx/>
              <a:buSzTx/>
              <a:buFont typeface="Lato" panose="020F0502020204030203" pitchFamily="34" charset="0"/>
              <a:buNone/>
              <a:tabLst/>
              <a:defRPr sz="3400" b="1">
                <a:solidFill>
                  <a:schemeClr val="accent2"/>
                </a:solidFill>
                <a:latin typeface="Karbon Slab Stencil Bold" charset="0"/>
                <a:ea typeface="Karbon Slab Stencil Bold" charset="0"/>
                <a:cs typeface="Karbon Slab Stencil Bold" charset="0"/>
              </a:defRPr>
            </a:lvl2pPr>
          </a:lstStyle>
          <a:p>
            <a:pPr lvl="0"/>
            <a:r>
              <a:rPr lang="en-US"/>
              <a:t>Goals Touched</a:t>
            </a:r>
            <a:endParaRPr lang="en-US" dirty="0"/>
          </a:p>
        </p:txBody>
      </p:sp>
      <p:sp>
        <p:nvSpPr>
          <p:cNvPr id="18" name="Content Placeholder 2"/>
          <p:cNvSpPr>
            <a:spLocks noGrp="1"/>
          </p:cNvSpPr>
          <p:nvPr>
            <p:ph idx="1" hasCustomPrompt="1"/>
          </p:nvPr>
        </p:nvSpPr>
        <p:spPr>
          <a:xfrm>
            <a:off x="8762998" y="1553931"/>
            <a:ext cx="2870201" cy="4572549"/>
          </a:xfrm>
        </p:spPr>
        <p:txBody>
          <a:bodyPr/>
          <a:lstStyle>
            <a:lvl1pPr>
              <a:defRPr sz="2000" b="0" i="0">
                <a:solidFill>
                  <a:schemeClr val="accent2"/>
                </a:solidFill>
                <a:latin typeface="Lato" charset="0"/>
                <a:ea typeface="Lato" charset="0"/>
                <a:cs typeface="Lato"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Goal</a:t>
            </a:r>
          </a:p>
        </p:txBody>
      </p:sp>
    </p:spTree>
    <p:extLst>
      <p:ext uri="{BB962C8B-B14F-4D97-AF65-F5344CB8AC3E}">
        <p14:creationId xmlns:p14="http://schemas.microsoft.com/office/powerpoint/2010/main" val="530271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accent2">
                    <a:lumMod val="90000"/>
                  </a:schemeClr>
                </a:solidFill>
              </a:defRPr>
            </a:lvl1pPr>
          </a:lstStyle>
          <a:p>
            <a:fld id="{3CB8D5DC-0B3D-E848-8A75-4FB314215742}" type="datetime4">
              <a:rPr lang="en-US" smtClean="0"/>
              <a:t>February 15, 2022</a:t>
            </a:fld>
            <a:endParaRPr lang="en-US" dirty="0"/>
          </a:p>
        </p:txBody>
      </p:sp>
      <p:sp>
        <p:nvSpPr>
          <p:cNvPr id="6" name="Footer Placeholder 5"/>
          <p:cNvSpPr>
            <a:spLocks noGrp="1"/>
          </p:cNvSpPr>
          <p:nvPr>
            <p:ph type="ftr" sz="quarter" idx="11"/>
          </p:nvPr>
        </p:nvSpPr>
        <p:spPr/>
        <p:txBody>
          <a:bodyPr/>
          <a:lstStyle>
            <a:lvl1pPr>
              <a:defRPr>
                <a:solidFill>
                  <a:schemeClr val="accent2">
                    <a:lumMod val="90000"/>
                  </a:schemeClr>
                </a:solidFill>
              </a:defRPr>
            </a:lvl1pPr>
          </a:lstStyle>
          <a:p>
            <a:r>
              <a:rPr lang="en-US"/>
              <a:t>©2021 Frontline Education Confidential &amp; Proprietary</a:t>
            </a:r>
            <a:endParaRPr lang="en-US" dirty="0"/>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dirty="0"/>
          </a:p>
        </p:txBody>
      </p:sp>
      <p:sp>
        <p:nvSpPr>
          <p:cNvPr id="8" name="Title 1"/>
          <p:cNvSpPr>
            <a:spLocks noGrp="1"/>
          </p:cNvSpPr>
          <p:nvPr>
            <p:ph type="title" hasCustomPrompt="1"/>
          </p:nvPr>
        </p:nvSpPr>
        <p:spPr>
          <a:xfrm>
            <a:off x="731520" y="1747520"/>
            <a:ext cx="6858000" cy="4175761"/>
          </a:xfrm>
          <a:noFill/>
        </p:spPr>
        <p:txBody>
          <a:bodyPr anchor="b"/>
          <a:lstStyle>
            <a:lvl1pPr>
              <a:lnSpc>
                <a:spcPct val="100000"/>
              </a:lnSpc>
              <a:spcBef>
                <a:spcPts val="0"/>
              </a:spcBef>
              <a:defRPr sz="8000" b="1" i="0" baseline="0">
                <a:solidFill>
                  <a:schemeClr val="bg2"/>
                </a:solidFill>
                <a:latin typeface="Lato Black" charset="0"/>
                <a:ea typeface="Lato Black" charset="0"/>
                <a:cs typeface="Lato Black" charset="0"/>
              </a:defRPr>
            </a:lvl1pPr>
          </a:lstStyle>
          <a:p>
            <a:r>
              <a:rPr lang="en-US" dirty="0"/>
              <a:t>HEADLINE</a:t>
            </a:r>
          </a:p>
        </p:txBody>
      </p:sp>
      <p:sp>
        <p:nvSpPr>
          <p:cNvPr id="9" name="Title 1"/>
          <p:cNvSpPr txBox="1">
            <a:spLocks/>
          </p:cNvSpPr>
          <p:nvPr userDrawn="1"/>
        </p:nvSpPr>
        <p:spPr>
          <a:xfrm>
            <a:off x="8763000" y="619211"/>
            <a:ext cx="2654299" cy="498389"/>
          </a:xfrm>
          <a:prstGeom prst="rect">
            <a:avLst/>
          </a:prstGeom>
          <a:noFill/>
        </p:spPr>
        <p:txBody>
          <a:bodyPr vert="horz" lIns="0" tIns="0" rIns="0" bIns="0" rtlCol="0" anchor="t" anchorCtr="0">
            <a:noAutofit/>
          </a:bodyPr>
          <a:lstStyle>
            <a:lvl1pPr algn="l" defTabSz="914400" rtl="0" eaLnBrk="1" latinLnBrk="0" hangingPunct="1">
              <a:lnSpc>
                <a:spcPct val="100000"/>
              </a:lnSpc>
              <a:spcBef>
                <a:spcPct val="0"/>
              </a:spcBef>
              <a:buNone/>
              <a:defRPr sz="6000" b="1" i="0" kern="1200" baseline="0">
                <a:solidFill>
                  <a:srgbClr val="7A4183"/>
                </a:solidFill>
                <a:latin typeface="Lato Black" charset="0"/>
                <a:ea typeface="Lato Black" charset="0"/>
                <a:cs typeface="Lato Black" charset="0"/>
              </a:defRPr>
            </a:lvl1pPr>
          </a:lstStyle>
          <a:p>
            <a:r>
              <a:rPr lang="en-US" sz="3400" b="1" dirty="0">
                <a:solidFill>
                  <a:schemeClr val="accent2"/>
                </a:solidFill>
                <a:latin typeface="Karbon Slab Stencil Bold" charset="0"/>
                <a:ea typeface="Karbon Slab Stencil Bold" charset="0"/>
                <a:cs typeface="Karbon Slab Stencil Bold" charset="0"/>
              </a:rPr>
              <a:t>Goals Touched</a:t>
            </a:r>
          </a:p>
        </p:txBody>
      </p:sp>
      <p:sp>
        <p:nvSpPr>
          <p:cNvPr id="10" name="Title 1"/>
          <p:cNvSpPr txBox="1">
            <a:spLocks/>
          </p:cNvSpPr>
          <p:nvPr userDrawn="1"/>
        </p:nvSpPr>
        <p:spPr>
          <a:xfrm>
            <a:off x="8763000" y="1401531"/>
            <a:ext cx="2654299" cy="3038389"/>
          </a:xfrm>
          <a:prstGeom prst="rect">
            <a:avLst/>
          </a:prstGeom>
          <a:noFill/>
          <a:ln>
            <a:noFill/>
          </a:ln>
        </p:spPr>
        <p:txBody>
          <a:bodyPr vert="horz" lIns="0" tIns="0" rIns="0" bIns="0" rtlCol="0" anchor="t" anchorCtr="0">
            <a:noAutofit/>
          </a:bodyPr>
          <a:lstStyle>
            <a:lvl1pPr algn="l" defTabSz="914400" rtl="0" eaLnBrk="1" latinLnBrk="0" hangingPunct="1">
              <a:lnSpc>
                <a:spcPct val="100000"/>
              </a:lnSpc>
              <a:spcBef>
                <a:spcPct val="0"/>
              </a:spcBef>
              <a:buNone/>
              <a:defRPr sz="6000" b="1" i="0" kern="1200" baseline="0">
                <a:solidFill>
                  <a:srgbClr val="7A4183"/>
                </a:solidFill>
                <a:latin typeface="Lato Black" charset="0"/>
                <a:ea typeface="Lato Black" charset="0"/>
                <a:cs typeface="Lato Black" charset="0"/>
              </a:defRPr>
            </a:lvl1pPr>
          </a:lstStyle>
          <a:p>
            <a:pPr marL="285750" indent="-285750">
              <a:buFont typeface="Arial" charset="0"/>
              <a:buChar char="•"/>
            </a:pPr>
            <a:r>
              <a:rPr lang="en-US" sz="1800" b="0" dirty="0">
                <a:solidFill>
                  <a:schemeClr val="accent2"/>
                </a:solidFill>
                <a:latin typeface="Lato" charset="0"/>
                <a:ea typeface="Lato" charset="0"/>
                <a:cs typeface="Lato" charset="0"/>
              </a:rPr>
              <a:t>Goal</a:t>
            </a:r>
          </a:p>
        </p:txBody>
      </p:sp>
      <p:cxnSp>
        <p:nvCxnSpPr>
          <p:cNvPr id="4" name="Straight Connector 3"/>
          <p:cNvCxnSpPr/>
          <p:nvPr userDrawn="1"/>
        </p:nvCxnSpPr>
        <p:spPr>
          <a:xfrm>
            <a:off x="8763000" y="1117600"/>
            <a:ext cx="2654299" cy="0"/>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519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10F343-073A-E844-A694-C93EF3529D00}" type="datetime4">
              <a:rPr lang="en-US" smtClean="0"/>
              <a:t>February 15,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246097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nancial Planning and Budget Managment Analytic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311575C-3E6A-CC4C-BE79-73F4AA064C3D}" type="datetime4">
              <a:rPr lang="en-US" smtClean="0"/>
              <a:t>February 15,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0" name="Title 1"/>
          <p:cNvSpPr>
            <a:spLocks noGrp="1"/>
          </p:cNvSpPr>
          <p:nvPr>
            <p:ph type="title" hasCustomPrompt="1"/>
          </p:nvPr>
        </p:nvSpPr>
        <p:spPr>
          <a:xfrm>
            <a:off x="731520" y="490104"/>
            <a:ext cx="6820444" cy="1325563"/>
          </a:xfrm>
        </p:spPr>
        <p:txBody>
          <a:bodyPr/>
          <a:lstStyle>
            <a:lvl1pPr>
              <a:defRPr baseline="0"/>
            </a:lvl1pPr>
          </a:lstStyle>
          <a:p>
            <a:r>
              <a:rPr lang="en-US" dirty="0"/>
              <a:t>Make financial decisions with the future in mind</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9" name="Picture 8">
            <a:extLst>
              <a:ext uri="{FF2B5EF4-FFF2-40B4-BE49-F238E27FC236}">
                <a16:creationId xmlns:a16="http://schemas.microsoft.com/office/drawing/2014/main" id="{1447D464-DF06-9647-9461-2CC51DC00382}"/>
              </a:ext>
            </a:extLst>
          </p:cNvPr>
          <p:cNvPicPr>
            <a:picLocks noChangeAspect="1"/>
          </p:cNvPicPr>
          <p:nvPr userDrawn="1"/>
        </p:nvPicPr>
        <p:blipFill rotWithShape="1">
          <a:blip r:embed="rId3"/>
          <a:srcRect l="2997" r="2330" b="1779"/>
          <a:stretch/>
        </p:blipFill>
        <p:spPr>
          <a:xfrm>
            <a:off x="710214" y="1990381"/>
            <a:ext cx="5859262" cy="4277255"/>
          </a:xfrm>
          <a:prstGeom prst="rect">
            <a:avLst/>
          </a:prstGeom>
          <a:ln>
            <a:solidFill>
              <a:schemeClr val="bg1">
                <a:lumMod val="75000"/>
              </a:schemeClr>
            </a:solidFill>
          </a:ln>
          <a:effectLst/>
        </p:spPr>
      </p:pic>
      <p:sp>
        <p:nvSpPr>
          <p:cNvPr id="2" name="TextBox 1">
            <a:extLst>
              <a:ext uri="{FF2B5EF4-FFF2-40B4-BE49-F238E27FC236}">
                <a16:creationId xmlns:a16="http://schemas.microsoft.com/office/drawing/2014/main" id="{4C9AE5F5-4632-134B-B355-61FD045CE5E0}"/>
              </a:ext>
            </a:extLst>
          </p:cNvPr>
          <p:cNvSpPr txBox="1"/>
          <p:nvPr userDrawn="1"/>
        </p:nvSpPr>
        <p:spPr>
          <a:xfrm>
            <a:off x="6909680" y="2585384"/>
            <a:ext cx="4634144" cy="2727413"/>
          </a:xfrm>
          <a:prstGeom prst="rect">
            <a:avLst/>
          </a:prstGeom>
          <a:noFill/>
        </p:spPr>
        <p:txBody>
          <a:bodyPr wrap="square" rtlCol="0">
            <a:spAutoFit/>
          </a:bodyPr>
          <a:lstStyle/>
          <a:p>
            <a:pPr marL="0" indent="0">
              <a:lnSpc>
                <a:spcPct val="150000"/>
              </a:lnSpc>
              <a:buClr>
                <a:schemeClr val="bg2"/>
              </a:buClr>
              <a:buFontTx/>
              <a:buNone/>
            </a:pPr>
            <a:r>
              <a:rPr lang="en-US" sz="1600" b="0" i="0" kern="1200" dirty="0">
                <a:solidFill>
                  <a:schemeClr val="tx1"/>
                </a:solidFill>
                <a:effectLst/>
                <a:latin typeface="Lato Medium" panose="020F0502020204030203" pitchFamily="34" charset="77"/>
                <a:ea typeface="+mn-ea"/>
                <a:cs typeface="+mn-cs"/>
              </a:rPr>
              <a:t>Financial Planning Analytics, </a:t>
            </a:r>
            <a:r>
              <a:rPr lang="en-US" sz="1600" b="0" i="1" kern="1200" dirty="0">
                <a:solidFill>
                  <a:schemeClr val="tx1"/>
                </a:solidFill>
                <a:effectLst/>
                <a:latin typeface="Lato Light" panose="020F0302020204030203" pitchFamily="34" charset="77"/>
                <a:ea typeface="+mn-ea"/>
                <a:cs typeface="+mn-cs"/>
              </a:rPr>
              <a:t>formerly 5Cast</a:t>
            </a:r>
          </a:p>
          <a:p>
            <a:pPr marL="0" indent="0">
              <a:lnSpc>
                <a:spcPct val="150000"/>
              </a:lnSpc>
              <a:buClr>
                <a:schemeClr val="bg2"/>
              </a:buClr>
              <a:buFontTx/>
              <a:buNone/>
            </a:pPr>
            <a:r>
              <a:rPr lang="en-US" sz="1600" b="0" i="0" kern="1200" dirty="0">
                <a:solidFill>
                  <a:schemeClr val="tx1"/>
                </a:solidFill>
                <a:effectLst/>
                <a:latin typeface="Lato Medium" panose="020F0502020204030203" pitchFamily="34" charset="77"/>
                <a:ea typeface="+mn-ea"/>
                <a:cs typeface="+mn-cs"/>
              </a:rPr>
              <a:t>Budget Management Analytics, </a:t>
            </a:r>
            <a:r>
              <a:rPr lang="en-US" sz="1600" b="0" i="1" kern="1200" dirty="0">
                <a:solidFill>
                  <a:schemeClr val="tx1"/>
                </a:solidFill>
                <a:effectLst/>
                <a:latin typeface="Lato Light" panose="020F0302020204030203" pitchFamily="34" charset="77"/>
                <a:ea typeface="+mn-ea"/>
                <a:cs typeface="+mn-cs"/>
              </a:rPr>
              <a:t>formerly 5Cast Plus</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Multi-year financial projections and “what-if” scenarios</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Historical and projected financial analyses</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Intra-year budget performance analyses</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Key indicators for year-end budget variances</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Current-year monthly cash flow projections</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Board-ready monthly reports and visuals</a:t>
            </a:r>
          </a:p>
        </p:txBody>
      </p:sp>
    </p:spTree>
    <p:extLst>
      <p:ext uri="{BB962C8B-B14F-4D97-AF65-F5344CB8AC3E}">
        <p14:creationId xmlns:p14="http://schemas.microsoft.com/office/powerpoint/2010/main" val="1309587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ative  Analytic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311575C-3E6A-CC4C-BE79-73F4AA064C3D}" type="datetime4">
              <a:rPr lang="en-US" smtClean="0"/>
              <a:t>February 15,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0" name="Title 1"/>
          <p:cNvSpPr>
            <a:spLocks noGrp="1"/>
          </p:cNvSpPr>
          <p:nvPr>
            <p:ph type="title" hasCustomPrompt="1"/>
          </p:nvPr>
        </p:nvSpPr>
        <p:spPr>
          <a:xfrm>
            <a:off x="731520" y="490104"/>
            <a:ext cx="6820444" cy="1325563"/>
          </a:xfrm>
        </p:spPr>
        <p:txBody>
          <a:bodyPr/>
          <a:lstStyle>
            <a:lvl1pPr>
              <a:defRPr baseline="0"/>
            </a:lvl1pPr>
          </a:lstStyle>
          <a:p>
            <a:r>
              <a:rPr lang="en-US" dirty="0"/>
              <a:t>Assess trends and benchmark </a:t>
            </a:r>
            <a:br>
              <a:rPr lang="en-US" dirty="0"/>
            </a:br>
            <a:r>
              <a:rPr lang="en-US" dirty="0"/>
              <a:t>against peers</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9" name="Picture 8">
            <a:extLst>
              <a:ext uri="{FF2B5EF4-FFF2-40B4-BE49-F238E27FC236}">
                <a16:creationId xmlns:a16="http://schemas.microsoft.com/office/drawing/2014/main" id="{1447D464-DF06-9647-9461-2CC51DC0038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82" t="382" r="4148" b="704"/>
          <a:stretch/>
        </p:blipFill>
        <p:spPr>
          <a:xfrm>
            <a:off x="710214" y="1990381"/>
            <a:ext cx="5935516" cy="4230805"/>
          </a:xfrm>
          <a:prstGeom prst="rect">
            <a:avLst/>
          </a:prstGeom>
          <a:ln>
            <a:solidFill>
              <a:schemeClr val="bg1">
                <a:lumMod val="75000"/>
              </a:schemeClr>
            </a:solidFill>
          </a:ln>
          <a:effectLst/>
        </p:spPr>
      </p:pic>
      <p:sp>
        <p:nvSpPr>
          <p:cNvPr id="2" name="TextBox 1">
            <a:extLst>
              <a:ext uri="{FF2B5EF4-FFF2-40B4-BE49-F238E27FC236}">
                <a16:creationId xmlns:a16="http://schemas.microsoft.com/office/drawing/2014/main" id="{4C9AE5F5-4632-134B-B355-61FD045CE5E0}"/>
              </a:ext>
            </a:extLst>
          </p:cNvPr>
          <p:cNvSpPr txBox="1"/>
          <p:nvPr userDrawn="1"/>
        </p:nvSpPr>
        <p:spPr>
          <a:xfrm>
            <a:off x="6909680" y="2585384"/>
            <a:ext cx="4634144" cy="2250360"/>
          </a:xfrm>
          <a:prstGeom prst="rect">
            <a:avLst/>
          </a:prstGeom>
          <a:noFill/>
        </p:spPr>
        <p:txBody>
          <a:bodyPr wrap="square" rtlCol="0">
            <a:spAutoFit/>
          </a:bodyPr>
          <a:lstStyle/>
          <a:p>
            <a:pPr marL="0" indent="0">
              <a:lnSpc>
                <a:spcPct val="150000"/>
              </a:lnSpc>
              <a:buClr>
                <a:schemeClr val="bg2"/>
              </a:buClr>
              <a:buFontTx/>
              <a:buNone/>
            </a:pPr>
            <a:r>
              <a:rPr lang="en-US" sz="1600" b="0" i="0" kern="1200" dirty="0">
                <a:solidFill>
                  <a:schemeClr val="tx1"/>
                </a:solidFill>
                <a:effectLst/>
                <a:latin typeface="Lato Medium" panose="020F0502020204030203" pitchFamily="34" charset="77"/>
                <a:ea typeface="+mn-ea"/>
                <a:cs typeface="+mn-cs"/>
              </a:rPr>
              <a:t>Comparative Analytics, </a:t>
            </a:r>
            <a:r>
              <a:rPr lang="en-US" sz="1600" b="0" i="1" kern="1200" dirty="0">
                <a:solidFill>
                  <a:schemeClr val="tx1"/>
                </a:solidFill>
                <a:effectLst/>
                <a:latin typeface="Lato Light" panose="020F0302020204030203" pitchFamily="34" charset="77"/>
                <a:ea typeface="+mn-ea"/>
                <a:cs typeface="+mn-cs"/>
              </a:rPr>
              <a:t>formerly 5Sight</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Local compensation/benefits trends</a:t>
            </a:r>
          </a:p>
          <a:p>
            <a:pPr marL="285750" indent="-285750">
              <a:lnSpc>
                <a:spcPct val="10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Revenue and expenditure trends by fund, function, </a:t>
            </a:r>
            <a:br>
              <a:rPr lang="en-US" sz="1400" b="0" i="0" dirty="0">
                <a:solidFill>
                  <a:schemeClr val="tx1"/>
                </a:solidFill>
                <a:latin typeface="Lato Light" panose="020F0302020204030203" pitchFamily="34" charset="77"/>
              </a:rPr>
            </a:br>
            <a:r>
              <a:rPr lang="en-US" sz="1400" b="0" i="0" dirty="0">
                <a:solidFill>
                  <a:schemeClr val="tx1"/>
                </a:solidFill>
                <a:latin typeface="Lato Light" panose="020F0302020204030203" pitchFamily="34" charset="77"/>
              </a:rPr>
              <a:t>and other detail levels</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Staffing ratios and FTE trends by position against peers</a:t>
            </a:r>
          </a:p>
          <a:p>
            <a:pPr marL="285750" indent="-285750">
              <a:lnSpc>
                <a:spcPct val="10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Testing and achievement results comparisons </a:t>
            </a:r>
            <a:br>
              <a:rPr lang="en-US" sz="1400" b="0" i="0" dirty="0">
                <a:solidFill>
                  <a:schemeClr val="tx1"/>
                </a:solidFill>
                <a:latin typeface="Lato Light" panose="020F0302020204030203" pitchFamily="34" charset="77"/>
              </a:rPr>
            </a:br>
            <a:r>
              <a:rPr lang="en-US" sz="1400" b="0" i="0" dirty="0">
                <a:solidFill>
                  <a:schemeClr val="tx1"/>
                </a:solidFill>
                <a:latin typeface="Lato Light" panose="020F0302020204030203" pitchFamily="34" charset="77"/>
              </a:rPr>
              <a:t>by location</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Custom reports for new board member orientation</a:t>
            </a:r>
          </a:p>
        </p:txBody>
      </p:sp>
    </p:spTree>
    <p:extLst>
      <p:ext uri="{BB962C8B-B14F-4D97-AF65-F5344CB8AC3E}">
        <p14:creationId xmlns:p14="http://schemas.microsoft.com/office/powerpoint/2010/main" val="2944455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udent Analytics La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311575C-3E6A-CC4C-BE79-73F4AA064C3D}" type="datetime4">
              <a:rPr lang="en-US" smtClean="0"/>
              <a:t>February 15,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0" name="Title 1"/>
          <p:cNvSpPr>
            <a:spLocks noGrp="1"/>
          </p:cNvSpPr>
          <p:nvPr>
            <p:ph type="title" hasCustomPrompt="1"/>
          </p:nvPr>
        </p:nvSpPr>
        <p:spPr>
          <a:xfrm>
            <a:off x="731520" y="490104"/>
            <a:ext cx="6820444" cy="1325563"/>
          </a:xfrm>
        </p:spPr>
        <p:txBody>
          <a:bodyPr/>
          <a:lstStyle>
            <a:lvl1pPr>
              <a:defRPr baseline="0"/>
            </a:lvl1pPr>
          </a:lstStyle>
          <a:p>
            <a:r>
              <a:rPr lang="en-US" dirty="0"/>
              <a:t>Connect your data to optimize student learning</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9" name="Picture 8">
            <a:extLst>
              <a:ext uri="{FF2B5EF4-FFF2-40B4-BE49-F238E27FC236}">
                <a16:creationId xmlns:a16="http://schemas.microsoft.com/office/drawing/2014/main" id="{1447D464-DF06-9647-9461-2CC51DC0038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208" b="208"/>
          <a:stretch/>
        </p:blipFill>
        <p:spPr>
          <a:xfrm>
            <a:off x="710214" y="1990381"/>
            <a:ext cx="5859262" cy="4277255"/>
          </a:xfrm>
          <a:prstGeom prst="rect">
            <a:avLst/>
          </a:prstGeom>
          <a:ln>
            <a:solidFill>
              <a:schemeClr val="bg1">
                <a:lumMod val="75000"/>
              </a:schemeClr>
            </a:solidFill>
          </a:ln>
          <a:effectLst/>
        </p:spPr>
      </p:pic>
      <p:sp>
        <p:nvSpPr>
          <p:cNvPr id="2" name="TextBox 1">
            <a:extLst>
              <a:ext uri="{FF2B5EF4-FFF2-40B4-BE49-F238E27FC236}">
                <a16:creationId xmlns:a16="http://schemas.microsoft.com/office/drawing/2014/main" id="{4C9AE5F5-4632-134B-B355-61FD045CE5E0}"/>
              </a:ext>
            </a:extLst>
          </p:cNvPr>
          <p:cNvSpPr txBox="1"/>
          <p:nvPr userDrawn="1"/>
        </p:nvSpPr>
        <p:spPr>
          <a:xfrm>
            <a:off x="6909680" y="2585384"/>
            <a:ext cx="4634144" cy="3262432"/>
          </a:xfrm>
          <a:prstGeom prst="rect">
            <a:avLst/>
          </a:prstGeom>
          <a:noFill/>
        </p:spPr>
        <p:txBody>
          <a:bodyPr wrap="square" rtlCol="0">
            <a:spAutoFit/>
          </a:bodyPr>
          <a:lstStyle/>
          <a:p>
            <a:pPr marL="0" indent="0">
              <a:lnSpc>
                <a:spcPct val="150000"/>
              </a:lnSpc>
              <a:buClr>
                <a:schemeClr val="bg2"/>
              </a:buClr>
              <a:buFontTx/>
              <a:buNone/>
            </a:pPr>
            <a:r>
              <a:rPr lang="en-US" sz="1600" b="0" i="0" kern="1200" dirty="0">
                <a:solidFill>
                  <a:schemeClr val="tx1"/>
                </a:solidFill>
                <a:effectLst/>
                <a:latin typeface="Lato Medium" panose="020F0502020204030203" pitchFamily="34" charset="77"/>
                <a:ea typeface="+mn-ea"/>
                <a:cs typeface="+mn-cs"/>
              </a:rPr>
              <a:t>Student Analytics Lab</a:t>
            </a:r>
            <a:r>
              <a:rPr lang="en-US" sz="1600" b="0" i="0" kern="1200" dirty="0">
                <a:solidFill>
                  <a:schemeClr val="tx1"/>
                </a:solidFill>
                <a:effectLst/>
                <a:latin typeface="Lato Light" panose="020F0302020204030203" pitchFamily="34" charset="77"/>
                <a:ea typeface="+mn-ea"/>
                <a:cs typeface="+mn-cs"/>
              </a:rPr>
              <a:t>, </a:t>
            </a:r>
            <a:r>
              <a:rPr lang="en-US" sz="1600" b="0" i="1" kern="1200" dirty="0">
                <a:solidFill>
                  <a:schemeClr val="tx1"/>
                </a:solidFill>
                <a:effectLst/>
                <a:latin typeface="Lato Light" panose="020F0302020204030203" pitchFamily="34" charset="77"/>
                <a:ea typeface="+mn-ea"/>
                <a:cs typeface="+mn-cs"/>
              </a:rPr>
              <a:t>formerly 5Lab</a:t>
            </a:r>
          </a:p>
          <a:p>
            <a:pPr marL="285750" indent="-285750">
              <a:lnSpc>
                <a:spcPct val="10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Student performance and progress monitoring </a:t>
            </a:r>
            <a:br>
              <a:rPr lang="en-US" sz="1400" b="0" i="0" dirty="0">
                <a:solidFill>
                  <a:schemeClr val="tx1"/>
                </a:solidFill>
                <a:latin typeface="Lato Light" panose="020F0302020204030203" pitchFamily="34" charset="77"/>
              </a:rPr>
            </a:br>
            <a:r>
              <a:rPr lang="en-US" sz="1400" b="0" i="0" dirty="0">
                <a:solidFill>
                  <a:schemeClr val="tx1"/>
                </a:solidFill>
                <a:latin typeface="Lato Light" panose="020F0302020204030203" pitchFamily="34" charset="77"/>
              </a:rPr>
              <a:t>across learning environments</a:t>
            </a:r>
          </a:p>
          <a:p>
            <a:pPr marL="0" indent="0">
              <a:lnSpc>
                <a:spcPct val="100000"/>
              </a:lnSpc>
              <a:buClr>
                <a:schemeClr val="bg2"/>
              </a:buClr>
              <a:buFont typeface="Arial" panose="020B0604020202020204" pitchFamily="34" charset="0"/>
              <a:buNone/>
            </a:pPr>
            <a:endParaRPr lang="en-US" sz="1400" b="0" i="0" dirty="0">
              <a:solidFill>
                <a:schemeClr val="tx1"/>
              </a:solidFill>
              <a:latin typeface="Lato Light" panose="020F0302020204030203" pitchFamily="34" charset="77"/>
            </a:endParaRPr>
          </a:p>
          <a:p>
            <a:pPr marL="285750" indent="-285750">
              <a:lnSpc>
                <a:spcPct val="10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Next grade, college, career, and military </a:t>
            </a:r>
            <a:br>
              <a:rPr lang="en-US" sz="1400" b="0" i="0" dirty="0">
                <a:solidFill>
                  <a:schemeClr val="tx1"/>
                </a:solidFill>
                <a:latin typeface="Lato Light" panose="020F0302020204030203" pitchFamily="34" charset="77"/>
              </a:rPr>
            </a:br>
            <a:r>
              <a:rPr lang="en-US" sz="1400" b="0" i="0" dirty="0">
                <a:solidFill>
                  <a:schemeClr val="tx1"/>
                </a:solidFill>
                <a:latin typeface="Lato Light" panose="020F0302020204030203" pitchFamily="34" charset="77"/>
              </a:rPr>
              <a:t>readiness assessment</a:t>
            </a:r>
          </a:p>
          <a:p>
            <a:pPr marL="0" indent="0">
              <a:lnSpc>
                <a:spcPct val="100000"/>
              </a:lnSpc>
              <a:buClr>
                <a:schemeClr val="bg2"/>
              </a:buClr>
              <a:buFont typeface="Arial" panose="020B0604020202020204" pitchFamily="34" charset="0"/>
              <a:buNone/>
            </a:pPr>
            <a:endParaRPr lang="en-US" sz="1400" b="0" i="0" dirty="0">
              <a:solidFill>
                <a:schemeClr val="tx1"/>
              </a:solidFill>
              <a:latin typeface="Lato Light" panose="020F0302020204030203" pitchFamily="34" charset="77"/>
            </a:endParaRPr>
          </a:p>
          <a:p>
            <a:pPr marL="285750" indent="-285750">
              <a:lnSpc>
                <a:spcPct val="10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Student-level identification of those falling behind </a:t>
            </a:r>
            <a:br>
              <a:rPr lang="en-US" sz="1400" b="0" i="0" dirty="0">
                <a:solidFill>
                  <a:schemeClr val="tx1"/>
                </a:solidFill>
                <a:latin typeface="Lato Light" panose="020F0302020204030203" pitchFamily="34" charset="77"/>
              </a:rPr>
            </a:br>
            <a:r>
              <a:rPr lang="en-US" sz="1400" b="0" i="0" dirty="0">
                <a:solidFill>
                  <a:schemeClr val="tx1"/>
                </a:solidFill>
                <a:latin typeface="Lato Light" panose="020F0302020204030203" pitchFamily="34" charset="77"/>
              </a:rPr>
              <a:t>for intervention planning</a:t>
            </a:r>
          </a:p>
          <a:p>
            <a:pPr marL="0" indent="0">
              <a:lnSpc>
                <a:spcPct val="100000"/>
              </a:lnSpc>
              <a:buClr>
                <a:schemeClr val="bg2"/>
              </a:buClr>
              <a:buFont typeface="Arial" panose="020B0604020202020204" pitchFamily="34" charset="0"/>
              <a:buNone/>
            </a:pPr>
            <a:endParaRPr lang="en-US" sz="1400" b="0" i="0" dirty="0">
              <a:solidFill>
                <a:schemeClr val="tx1"/>
              </a:solidFill>
              <a:latin typeface="Lato Light" panose="020F0302020204030203" pitchFamily="34" charset="77"/>
            </a:endParaRPr>
          </a:p>
          <a:p>
            <a:pPr marL="285750" indent="-285750">
              <a:lnSpc>
                <a:spcPct val="10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“Blind spot” identification to ensure equity and access</a:t>
            </a:r>
          </a:p>
          <a:p>
            <a:pPr marL="0" indent="0">
              <a:lnSpc>
                <a:spcPct val="100000"/>
              </a:lnSpc>
              <a:buClr>
                <a:schemeClr val="bg2"/>
              </a:buClr>
              <a:buFont typeface="Arial" panose="020B0604020202020204" pitchFamily="34" charset="0"/>
              <a:buNone/>
            </a:pPr>
            <a:endParaRPr lang="en-US" sz="1400" b="0" i="0" dirty="0">
              <a:solidFill>
                <a:schemeClr val="tx1"/>
              </a:solidFill>
              <a:latin typeface="Lato Light" panose="020F0302020204030203" pitchFamily="34" charset="77"/>
            </a:endParaRPr>
          </a:p>
          <a:p>
            <a:pPr marL="285750" indent="-285750">
              <a:lnSpc>
                <a:spcPct val="10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Benchmarking across school buildings, grades, </a:t>
            </a:r>
            <a:br>
              <a:rPr lang="en-US" sz="1400" b="0" i="0" dirty="0">
                <a:solidFill>
                  <a:schemeClr val="tx1"/>
                </a:solidFill>
                <a:latin typeface="Lato Light" panose="020F0302020204030203" pitchFamily="34" charset="77"/>
              </a:rPr>
            </a:br>
            <a:r>
              <a:rPr lang="en-US" sz="1400" b="0" i="0" dirty="0">
                <a:solidFill>
                  <a:schemeClr val="tx1"/>
                </a:solidFill>
                <a:latin typeface="Lato Light" panose="020F0302020204030203" pitchFamily="34" charset="77"/>
              </a:rPr>
              <a:t>and student groups</a:t>
            </a:r>
          </a:p>
        </p:txBody>
      </p:sp>
    </p:spTree>
    <p:extLst>
      <p:ext uri="{BB962C8B-B14F-4D97-AF65-F5344CB8AC3E}">
        <p14:creationId xmlns:p14="http://schemas.microsoft.com/office/powerpoint/2010/main" val="296652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3"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
        <p:nvSpPr>
          <p:cNvPr id="4" name="Date Placeholder 3"/>
          <p:cNvSpPr>
            <a:spLocks noGrp="1"/>
          </p:cNvSpPr>
          <p:nvPr>
            <p:ph type="dt" sz="half" idx="10"/>
          </p:nvPr>
        </p:nvSpPr>
        <p:spPr>
          <a:xfrm>
            <a:off x="9715500" y="6400800"/>
            <a:ext cx="1727200" cy="182880"/>
          </a:xfrm>
        </p:spPr>
        <p:txBody>
          <a:bodyPr/>
          <a:lstStyle/>
          <a:p>
            <a:fld id="{CCB25913-86CB-0E4C-AECA-D3F2EB08BA9C}" type="datetime4">
              <a:rPr lang="en-US" smtClean="0"/>
              <a:t>February 15,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Tree>
    <p:extLst>
      <p:ext uri="{BB962C8B-B14F-4D97-AF65-F5344CB8AC3E}">
        <p14:creationId xmlns:p14="http://schemas.microsoft.com/office/powerpoint/2010/main" val="553800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cation Analytic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311575C-3E6A-CC4C-BE79-73F4AA064C3D}" type="datetime4">
              <a:rPr lang="en-US" smtClean="0"/>
              <a:t>February 15, 2022</a:t>
            </a:fld>
            <a:endParaRPr lang="en-US"/>
          </a:p>
        </p:txBody>
      </p:sp>
      <p:sp>
        <p:nvSpPr>
          <p:cNvPr id="6" name="Footer Placeholder 5"/>
          <p:cNvSpPr>
            <a:spLocks noGrp="1"/>
          </p:cNvSpPr>
          <p:nvPr>
            <p:ph type="ftr" sz="quarter" idx="11"/>
          </p:nvPr>
        </p:nvSpPr>
        <p:spPr/>
        <p:txBody>
          <a:bodyPr/>
          <a:lstStyle/>
          <a:p>
            <a:r>
              <a:rPr lang="en-US"/>
              <a:t>©2021 Frontline Education Confidential &amp; Proprietary</a:t>
            </a:r>
          </a:p>
        </p:txBody>
      </p:sp>
      <p:sp>
        <p:nvSpPr>
          <p:cNvPr id="10" name="Title 1"/>
          <p:cNvSpPr>
            <a:spLocks noGrp="1"/>
          </p:cNvSpPr>
          <p:nvPr>
            <p:ph type="title" hasCustomPrompt="1"/>
          </p:nvPr>
        </p:nvSpPr>
        <p:spPr>
          <a:xfrm>
            <a:off x="731520" y="490104"/>
            <a:ext cx="6820444" cy="1325563"/>
          </a:xfrm>
        </p:spPr>
        <p:txBody>
          <a:bodyPr/>
          <a:lstStyle>
            <a:lvl1pPr>
              <a:defRPr baseline="0"/>
            </a:lvl1pPr>
          </a:lstStyle>
          <a:p>
            <a:r>
              <a:rPr lang="en-US" dirty="0"/>
              <a:t>Location matters</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pic>
        <p:nvPicPr>
          <p:cNvPr id="9" name="Picture 8">
            <a:extLst>
              <a:ext uri="{FF2B5EF4-FFF2-40B4-BE49-F238E27FC236}">
                <a16:creationId xmlns:a16="http://schemas.microsoft.com/office/drawing/2014/main" id="{1447D464-DF06-9647-9461-2CC51DC003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33" t="-299" r="19" b="-1"/>
          <a:stretch/>
        </p:blipFill>
        <p:spPr>
          <a:xfrm>
            <a:off x="710215" y="1990380"/>
            <a:ext cx="6156796" cy="3054862"/>
          </a:xfrm>
          <a:prstGeom prst="rect">
            <a:avLst/>
          </a:prstGeom>
          <a:ln>
            <a:solidFill>
              <a:schemeClr val="bg1">
                <a:lumMod val="75000"/>
              </a:schemeClr>
            </a:solidFill>
          </a:ln>
          <a:effectLst/>
        </p:spPr>
      </p:pic>
      <p:sp>
        <p:nvSpPr>
          <p:cNvPr id="2" name="TextBox 1">
            <a:extLst>
              <a:ext uri="{FF2B5EF4-FFF2-40B4-BE49-F238E27FC236}">
                <a16:creationId xmlns:a16="http://schemas.microsoft.com/office/drawing/2014/main" id="{4C9AE5F5-4632-134B-B355-61FD045CE5E0}"/>
              </a:ext>
            </a:extLst>
          </p:cNvPr>
          <p:cNvSpPr txBox="1"/>
          <p:nvPr userDrawn="1"/>
        </p:nvSpPr>
        <p:spPr>
          <a:xfrm>
            <a:off x="6909680" y="2585384"/>
            <a:ext cx="4634144" cy="3004412"/>
          </a:xfrm>
          <a:prstGeom prst="rect">
            <a:avLst/>
          </a:prstGeom>
          <a:noFill/>
        </p:spPr>
        <p:txBody>
          <a:bodyPr wrap="square" rtlCol="0">
            <a:spAutoFit/>
          </a:bodyPr>
          <a:lstStyle/>
          <a:p>
            <a:pPr marL="0" indent="0">
              <a:lnSpc>
                <a:spcPct val="150000"/>
              </a:lnSpc>
              <a:buClr>
                <a:schemeClr val="bg2"/>
              </a:buClr>
              <a:buFontTx/>
              <a:buNone/>
            </a:pPr>
            <a:r>
              <a:rPr lang="en-US" sz="1600" b="0" i="0" kern="1200" dirty="0">
                <a:solidFill>
                  <a:schemeClr val="tx1"/>
                </a:solidFill>
                <a:effectLst/>
                <a:latin typeface="Lato Medium" panose="020F0502020204030203" pitchFamily="34" charset="77"/>
                <a:ea typeface="+mn-ea"/>
                <a:cs typeface="+mn-cs"/>
              </a:rPr>
              <a:t>Location Analytics, </a:t>
            </a:r>
            <a:r>
              <a:rPr lang="en-US" sz="1600" b="0" i="1" kern="1200" dirty="0">
                <a:solidFill>
                  <a:schemeClr val="tx1"/>
                </a:solidFill>
                <a:effectLst/>
                <a:latin typeface="Lato Light" panose="020F0302020204030203" pitchFamily="34" charset="77"/>
                <a:ea typeface="+mn-ea"/>
                <a:cs typeface="+mn-cs"/>
              </a:rPr>
              <a:t>formerly 5Maps</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Resource placement</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Boundary and attendance zone evaluation</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Referendum preparation</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Building reconfiguration evaluation</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Student internet access assessment</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Evaluation of equity issues</a:t>
            </a:r>
          </a:p>
          <a:p>
            <a:pPr marL="285750" indent="-285750">
              <a:lnSpc>
                <a:spcPct val="150000"/>
              </a:lnSpc>
              <a:buClr>
                <a:schemeClr val="bg2"/>
              </a:buClr>
              <a:buFont typeface="Arial" panose="020B0604020202020204" pitchFamily="34" charset="0"/>
              <a:buChar char="•"/>
            </a:pPr>
            <a:r>
              <a:rPr lang="en-US" sz="1400" b="0" i="0" dirty="0">
                <a:solidFill>
                  <a:schemeClr val="tx1"/>
                </a:solidFill>
                <a:latin typeface="Lato Light" panose="020F0302020204030203" pitchFamily="34" charset="77"/>
              </a:rPr>
              <a:t>Assessment of open enrollment and choice trends</a:t>
            </a:r>
          </a:p>
          <a:p>
            <a:pPr marL="285750" marR="0" lvl="0" indent="-285750" algn="l" defTabSz="914400" rtl="0" eaLnBrk="1" fontAlgn="auto" latinLnBrk="0" hangingPunct="1">
              <a:lnSpc>
                <a:spcPct val="150000"/>
              </a:lnSpc>
              <a:spcBef>
                <a:spcPts val="0"/>
              </a:spcBef>
              <a:spcAft>
                <a:spcPts val="0"/>
              </a:spcAft>
              <a:buClr>
                <a:schemeClr val="bg2"/>
              </a:buClr>
              <a:buSzTx/>
              <a:buFont typeface="Arial" panose="020B0604020202020204" pitchFamily="34" charset="0"/>
              <a:buChar char="•"/>
              <a:tabLst/>
              <a:defRPr/>
            </a:pPr>
            <a:r>
              <a:rPr lang="en-US" sz="1400" b="0" i="0" dirty="0">
                <a:solidFill>
                  <a:schemeClr val="tx1"/>
                </a:solidFill>
                <a:latin typeface="Lato Light" panose="020F0302020204030203" pitchFamily="34" charset="77"/>
              </a:rPr>
              <a:t>School assignment communication</a:t>
            </a:r>
          </a:p>
        </p:txBody>
      </p:sp>
    </p:spTree>
    <p:extLst>
      <p:ext uri="{BB962C8B-B14F-4D97-AF65-F5344CB8AC3E}">
        <p14:creationId xmlns:p14="http://schemas.microsoft.com/office/powerpoint/2010/main" val="2643124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estions + Contac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42E48F71-93A9-2740-B990-F8C6421BB6CC}" type="datetime4">
              <a:rPr lang="en-US" smtClean="0"/>
              <a:t>February 15, 2022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©2021 Frontline Education Confidential &amp; Proprietary</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CE3D20D-AAEA-46F1-88F4-4FF0702FDAFA}" type="slidenum">
              <a:rPr lang="en-US" smtClean="0"/>
              <a:pPr/>
              <a:t>‹#›</a:t>
            </a:fld>
            <a:endParaRPr lang="en-US"/>
          </a:p>
        </p:txBody>
      </p:sp>
      <p:sp>
        <p:nvSpPr>
          <p:cNvPr id="9" name="Title 1"/>
          <p:cNvSpPr>
            <a:spLocks noGrp="1"/>
          </p:cNvSpPr>
          <p:nvPr>
            <p:ph type="title" hasCustomPrompt="1"/>
          </p:nvPr>
        </p:nvSpPr>
        <p:spPr>
          <a:xfrm>
            <a:off x="731520" y="914401"/>
            <a:ext cx="3162300" cy="797654"/>
          </a:xfrm>
        </p:spPr>
        <p:txBody>
          <a:bodyPr>
            <a:noAutofit/>
          </a:bodyPr>
          <a:lstStyle>
            <a:lvl1pPr>
              <a:defRPr lang="en-US" sz="5000" kern="1200" baseline="0" dirty="0">
                <a:solidFill>
                  <a:schemeClr val="tx2"/>
                </a:solidFill>
                <a:latin typeface="Karbon Slab Stencil Regular" pitchFamily="50" charset="0"/>
                <a:ea typeface="+mj-ea"/>
                <a:cs typeface="+mj-cs"/>
              </a:defRPr>
            </a:lvl1pPr>
          </a:lstStyle>
          <a:p>
            <a:pPr marL="0" lvl="0" algn="l" defTabSz="914400" rtl="0" eaLnBrk="1" latinLnBrk="0" hangingPunct="1">
              <a:lnSpc>
                <a:spcPts val="5500"/>
              </a:lnSpc>
              <a:spcBef>
                <a:spcPct val="0"/>
              </a:spcBef>
              <a:buNone/>
            </a:pPr>
            <a:r>
              <a:rPr lang="en-US" dirty="0"/>
              <a:t>Questions?</a:t>
            </a:r>
          </a:p>
        </p:txBody>
      </p:sp>
      <p:sp>
        <p:nvSpPr>
          <p:cNvPr id="12" name="Text Placeholder 10"/>
          <p:cNvSpPr>
            <a:spLocks noGrp="1"/>
          </p:cNvSpPr>
          <p:nvPr>
            <p:ph type="body" sz="quarter" idx="13" hasCustomPrompt="1"/>
          </p:nvPr>
        </p:nvSpPr>
        <p:spPr>
          <a:xfrm>
            <a:off x="6083299" y="13386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CONTACT US:</a:t>
            </a:r>
          </a:p>
        </p:txBody>
      </p:sp>
      <p:sp>
        <p:nvSpPr>
          <p:cNvPr id="14" name="Text Placeholder 13"/>
          <p:cNvSpPr>
            <a:spLocks noGrp="1"/>
          </p:cNvSpPr>
          <p:nvPr>
            <p:ph type="body" sz="quarter" idx="14" hasCustomPrompt="1"/>
          </p:nvPr>
        </p:nvSpPr>
        <p:spPr>
          <a:xfrm>
            <a:off x="6083298" y="15950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a:t>webinars@frontlinetechnologies.com</a:t>
            </a:r>
          </a:p>
        </p:txBody>
      </p:sp>
      <p:sp>
        <p:nvSpPr>
          <p:cNvPr id="15" name="Text Placeholder 10"/>
          <p:cNvSpPr>
            <a:spLocks noGrp="1"/>
          </p:cNvSpPr>
          <p:nvPr>
            <p:ph type="body" sz="quarter" idx="15" hasCustomPrompt="1"/>
          </p:nvPr>
        </p:nvSpPr>
        <p:spPr>
          <a:xfrm>
            <a:off x="6083299" y="22149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VISIT US:</a:t>
            </a:r>
          </a:p>
        </p:txBody>
      </p:sp>
      <p:sp>
        <p:nvSpPr>
          <p:cNvPr id="16" name="Text Placeholder 13"/>
          <p:cNvSpPr>
            <a:spLocks noGrp="1"/>
          </p:cNvSpPr>
          <p:nvPr>
            <p:ph type="body" sz="quarter" idx="16" hasCustomPrompt="1"/>
          </p:nvPr>
        </p:nvSpPr>
        <p:spPr>
          <a:xfrm>
            <a:off x="6083298" y="24713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a:t>www.frontlinek12.com</a:t>
            </a:r>
          </a:p>
        </p:txBody>
      </p:sp>
    </p:spTree>
    <p:extLst>
      <p:ext uri="{BB962C8B-B14F-4D97-AF65-F5344CB8AC3E}">
        <p14:creationId xmlns:p14="http://schemas.microsoft.com/office/powerpoint/2010/main" val="260756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8" name="Date Placeholder 1"/>
          <p:cNvSpPr>
            <a:spLocks noGrp="1"/>
          </p:cNvSpPr>
          <p:nvPr>
            <p:ph type="dt" sz="half" idx="10"/>
          </p:nvPr>
        </p:nvSpPr>
        <p:spPr>
          <a:xfrm>
            <a:off x="9715500" y="6400800"/>
            <a:ext cx="1524000" cy="182880"/>
          </a:xfrm>
        </p:spPr>
        <p:txBody>
          <a:bodyPr/>
          <a:lstStyle/>
          <a:p>
            <a:fld id="{D11896CF-939E-1442-A040-98954E8E7D04}" type="datetime4">
              <a:rPr lang="en-US" smtClean="0"/>
              <a:t>February 15, 2022</a:t>
            </a:fld>
            <a:endParaRPr lang="en-US"/>
          </a:p>
        </p:txBody>
      </p:sp>
      <p:sp>
        <p:nvSpPr>
          <p:cNvPr id="9" name="Footer Placeholder 2"/>
          <p:cNvSpPr>
            <a:spLocks noGrp="1"/>
          </p:cNvSpPr>
          <p:nvPr>
            <p:ph type="ftr" sz="quarter" idx="11"/>
          </p:nvPr>
        </p:nvSpPr>
        <p:spPr>
          <a:xfrm>
            <a:off x="6972300" y="6400800"/>
            <a:ext cx="2743200" cy="182880"/>
          </a:xfrm>
        </p:spPr>
        <p:txBody>
          <a:bodyPr/>
          <a:lstStyle/>
          <a:p>
            <a:r>
              <a:rPr lang="en-US"/>
              <a:t>©2021 Frontline Education Confidential &amp; Proprietary</a:t>
            </a:r>
          </a:p>
        </p:txBody>
      </p:sp>
    </p:spTree>
    <p:extLst>
      <p:ext uri="{BB962C8B-B14F-4D97-AF65-F5344CB8AC3E}">
        <p14:creationId xmlns:p14="http://schemas.microsoft.com/office/powerpoint/2010/main" val="17736750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2525FF-14C9-4741-8326-FB4C89412537}"/>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2" name="Title 1">
            <a:extLst>
              <a:ext uri="{FF2B5EF4-FFF2-40B4-BE49-F238E27FC236}">
                <a16:creationId xmlns:a16="http://schemas.microsoft.com/office/drawing/2014/main" id="{F137E4EF-42A4-4D49-8C1A-3C3D5D90EE26}"/>
              </a:ext>
            </a:extLst>
          </p:cNvPr>
          <p:cNvSpPr>
            <a:spLocks noGrp="1"/>
          </p:cNvSpPr>
          <p:nvPr>
            <p:ph type="title" hasCustomPrompt="1"/>
          </p:nvPr>
        </p:nvSpPr>
        <p:spPr/>
        <p:txBody>
          <a:bodyPr/>
          <a:lstStyle/>
          <a:p>
            <a:r>
              <a:rPr lang="en-US"/>
              <a:t>Click To Add Text Headline</a:t>
            </a:r>
          </a:p>
        </p:txBody>
      </p:sp>
      <p:sp>
        <p:nvSpPr>
          <p:cNvPr id="3" name="Content Placeholder 2">
            <a:extLst>
              <a:ext uri="{FF2B5EF4-FFF2-40B4-BE49-F238E27FC236}">
                <a16:creationId xmlns:a16="http://schemas.microsoft.com/office/drawing/2014/main" id="{35A065DC-2A33-CA46-A195-322E4B89D0CC}"/>
              </a:ext>
            </a:extLst>
          </p:cNvPr>
          <p:cNvSpPr>
            <a:spLocks noGrp="1"/>
          </p:cNvSpPr>
          <p:nvPr>
            <p:ph idx="1" hasCustomPrompt="1"/>
          </p:nvPr>
        </p:nvSpPr>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171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17CF72FA-C465-7748-82ED-0306624C7A62}" type="datetime4">
              <a:rPr lang="en-US" smtClean="0"/>
              <a:t>February 15,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48387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EB95F849-8FF2-0E44-BA10-84EAE1493339}" type="datetime4">
              <a:rPr lang="en-US" smtClean="0"/>
              <a:t>February 15,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818979"/>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2" name="Subtitle 2"/>
          <p:cNvSpPr>
            <a:spLocks noGrp="1"/>
          </p:cNvSpPr>
          <p:nvPr>
            <p:ph type="subTitle" idx="1" hasCustomPrompt="1"/>
          </p:nvPr>
        </p:nvSpPr>
        <p:spPr>
          <a:xfrm>
            <a:off x="731520" y="2446167"/>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72665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5FB0C15-DB62-464D-A1F3-480F5D1F5670}" type="datetime4">
              <a:rPr lang="en-US" smtClean="0"/>
              <a:t>February 15,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7"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
        <p:nvSpPr>
          <p:cNvPr id="19"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Tree>
    <p:extLst>
      <p:ext uri="{BB962C8B-B14F-4D97-AF65-F5344CB8AC3E}">
        <p14:creationId xmlns:p14="http://schemas.microsoft.com/office/powerpoint/2010/main" val="134582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AD214BF0-4617-BE45-B606-2CD2CBB10091}" type="datetime4">
              <a:rPr lang="en-US" smtClean="0"/>
              <a:t>February 15, 2022</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©2021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3"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5"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03636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lvl1pPr>
              <a:defRPr>
                <a:solidFill>
                  <a:schemeClr val="accent3">
                    <a:lumMod val="75000"/>
                  </a:schemeClr>
                </a:solidFill>
              </a:defRPr>
            </a:lvl1pPr>
          </a:lstStyle>
          <a:p>
            <a:fld id="{2074B323-11FE-4540-85E3-E6A1F6B79336}" type="datetime4">
              <a:rPr lang="en-US" smtClean="0"/>
              <a:t>February 15, 2022</a:t>
            </a:fld>
            <a:endParaRPr lang="en-US" dirty="0"/>
          </a:p>
        </p:txBody>
      </p:sp>
      <p:sp>
        <p:nvSpPr>
          <p:cNvPr id="5" name="Footer Placeholder 4"/>
          <p:cNvSpPr>
            <a:spLocks noGrp="1"/>
          </p:cNvSpPr>
          <p:nvPr>
            <p:ph type="ftr" sz="quarter" idx="11"/>
          </p:nvPr>
        </p:nvSpPr>
        <p:spPr>
          <a:xfrm>
            <a:off x="6972300" y="6400800"/>
            <a:ext cx="2743200" cy="182880"/>
          </a:xfrm>
        </p:spPr>
        <p:txBody>
          <a:bodyPr/>
          <a:lstStyle>
            <a:lvl1pPr>
              <a:defRPr>
                <a:solidFill>
                  <a:schemeClr val="accent3">
                    <a:lumMod val="75000"/>
                  </a:schemeClr>
                </a:solidFill>
              </a:defRPr>
            </a:lvl1pPr>
          </a:lstStyle>
          <a:p>
            <a:r>
              <a:rPr lang="en-US"/>
              <a:t>©2021 Frontline Education Confidential &amp; Proprietary</a:t>
            </a:r>
            <a:endParaRPr lang="en-US" dirty="0"/>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accent4"/>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tx2"/>
                </a:solidFill>
              </a:defRPr>
            </a:lvl1pPr>
          </a:lstStyle>
          <a:p>
            <a:r>
              <a:rPr lang="en-US" dirty="0"/>
              <a:t>Title of Presentation</a:t>
            </a:r>
            <a:br>
              <a:rPr lang="en-US" dirty="0"/>
            </a:br>
            <a:r>
              <a:rPr lang="en-US" dirty="0"/>
              <a:t>Second Line Optional</a:t>
            </a:r>
          </a:p>
        </p:txBody>
      </p:sp>
      <p:sp>
        <p:nvSpPr>
          <p:cNvPr id="12"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lumMod val="50000"/>
                  </a:schemeClr>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6631080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685800"/>
            <a:ext cx="6858000" cy="1325563"/>
          </a:xfrm>
          <a:prstGeom prst="rect">
            <a:avLst/>
          </a:prstGeom>
        </p:spPr>
        <p:txBody>
          <a:bodyPr vert="horz" lIns="0" tIns="0" rIns="0" bIns="0" rtlCol="0" anchor="t" anchorCtr="0">
            <a:noAutofit/>
          </a:bodyPr>
          <a:lstStyle/>
          <a:p>
            <a:r>
              <a:rPr lang="en-US" dirty="0"/>
              <a:t>One Column Text Header</a:t>
            </a:r>
            <a:br>
              <a:rPr lang="en-US" dirty="0"/>
            </a:br>
            <a:r>
              <a:rPr lang="en-US" dirty="0"/>
              <a:t>Second Line Optional</a:t>
            </a:r>
          </a:p>
        </p:txBody>
      </p:sp>
      <p:sp>
        <p:nvSpPr>
          <p:cNvPr id="3" name="Text Placeholder 2"/>
          <p:cNvSpPr>
            <a:spLocks noGrp="1"/>
          </p:cNvSpPr>
          <p:nvPr>
            <p:ph type="body" idx="1"/>
          </p:nvPr>
        </p:nvSpPr>
        <p:spPr>
          <a:xfrm>
            <a:off x="731520" y="2286000"/>
            <a:ext cx="10685779" cy="38404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74720" y="6400800"/>
            <a:ext cx="24384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fld id="{51D73F07-5DEA-9E4F-9EAF-462254645D72}" type="datetime4">
              <a:rPr lang="en-US" smtClean="0"/>
              <a:t>February 15, 2022</a:t>
            </a:fld>
            <a:endParaRPr lang="en-US" dirty="0"/>
          </a:p>
        </p:txBody>
      </p:sp>
      <p:sp>
        <p:nvSpPr>
          <p:cNvPr id="5" name="Footer Placeholder 4"/>
          <p:cNvSpPr>
            <a:spLocks noGrp="1"/>
          </p:cNvSpPr>
          <p:nvPr>
            <p:ph type="ftr" sz="quarter" idx="3"/>
          </p:nvPr>
        </p:nvSpPr>
        <p:spPr>
          <a:xfrm>
            <a:off x="731520" y="6400800"/>
            <a:ext cx="27432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r>
              <a:rPr lang="en-US"/>
              <a:t>©2021 Frontline Education Confidential &amp; Proprietary</a:t>
            </a:r>
            <a:endParaRPr lang="en-US" dirty="0"/>
          </a:p>
        </p:txBody>
      </p:sp>
      <p:sp>
        <p:nvSpPr>
          <p:cNvPr id="6" name="Slide Number Placeholder 5"/>
          <p:cNvSpPr>
            <a:spLocks noGrp="1"/>
          </p:cNvSpPr>
          <p:nvPr>
            <p:ph type="sldNum" sz="quarter" idx="4"/>
          </p:nvPr>
        </p:nvSpPr>
        <p:spPr>
          <a:xfrm>
            <a:off x="10100996" y="6400800"/>
            <a:ext cx="727023" cy="182880"/>
          </a:xfrm>
          <a:prstGeom prst="rect">
            <a:avLst/>
          </a:prstGeom>
        </p:spPr>
        <p:txBody>
          <a:bodyPr vert="horz" lIns="0" tIns="0" rIns="0" bIns="0" rtlCol="0" anchor="b" anchorCtr="0"/>
          <a:lstStyle>
            <a:lvl1pPr algn="r">
              <a:defRPr sz="1050">
                <a:solidFill>
                  <a:schemeClr val="accent3"/>
                </a:solidFill>
                <a:latin typeface="Lato" panose="020F0502020204030203" pitchFamily="34" charset="0"/>
              </a:defRPr>
            </a:lvl1pPr>
          </a:lstStyle>
          <a:p>
            <a:fld id="{BCE3D20D-AAEA-46F1-88F4-4FF0702FDAFA}" type="slidenum">
              <a:rPr lang="en-US" smtClean="0"/>
              <a:pPr/>
              <a:t>‹#›</a:t>
            </a:fld>
            <a:endParaRPr lang="en-US" dirty="0"/>
          </a:p>
        </p:txBody>
      </p:sp>
    </p:spTree>
    <p:extLst>
      <p:ext uri="{BB962C8B-B14F-4D97-AF65-F5344CB8AC3E}">
        <p14:creationId xmlns:p14="http://schemas.microsoft.com/office/powerpoint/2010/main" val="14419457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649" r:id="rId4"/>
    <p:sldLayoutId id="2147483685" r:id="rId5"/>
    <p:sldLayoutId id="2147483676" r:id="rId6"/>
    <p:sldLayoutId id="2147483680" r:id="rId7"/>
    <p:sldLayoutId id="2147483681" r:id="rId8"/>
    <p:sldLayoutId id="2147483694" r:id="rId9"/>
    <p:sldLayoutId id="2147483696" r:id="rId10"/>
    <p:sldLayoutId id="2147483674" r:id="rId11"/>
    <p:sldLayoutId id="2147483673" r:id="rId12"/>
    <p:sldLayoutId id="2147483686" r:id="rId13"/>
    <p:sldLayoutId id="2147483687" r:id="rId14"/>
    <p:sldLayoutId id="2147483688" r:id="rId15"/>
    <p:sldLayoutId id="2147483689" r:id="rId16"/>
    <p:sldLayoutId id="2147483693" r:id="rId17"/>
    <p:sldLayoutId id="2147483666" r:id="rId18"/>
    <p:sldLayoutId id="2147483667" r:id="rId19"/>
    <p:sldLayoutId id="2147483650" r:id="rId20"/>
    <p:sldLayoutId id="2147483669" r:id="rId21"/>
    <p:sldLayoutId id="2147483670" r:id="rId22"/>
    <p:sldLayoutId id="2147483668" r:id="rId23"/>
    <p:sldLayoutId id="2147483699" r:id="rId24"/>
    <p:sldLayoutId id="2147483700" r:id="rId25"/>
    <p:sldLayoutId id="2147483695" r:id="rId26"/>
    <p:sldLayoutId id="2147483701" r:id="rId27"/>
    <p:sldLayoutId id="2147483672" r:id="rId28"/>
    <p:sldLayoutId id="2147483652" r:id="rId29"/>
    <p:sldLayoutId id="2147483698" r:id="rId30"/>
    <p:sldLayoutId id="2147483697" r:id="rId31"/>
    <p:sldLayoutId id="2147483671" r:id="rId32"/>
    <p:sldLayoutId id="2147483653" r:id="rId33"/>
    <p:sldLayoutId id="2147483705" r:id="rId34"/>
    <p:sldLayoutId id="2147483706" r:id="rId35"/>
    <p:sldLayoutId id="2147483656" r:id="rId36"/>
    <p:sldLayoutId id="2147483707" r:id="rId37"/>
    <p:sldLayoutId id="2147483708" r:id="rId38"/>
    <p:sldLayoutId id="2147483709" r:id="rId39"/>
    <p:sldLayoutId id="2147483710" r:id="rId40"/>
    <p:sldLayoutId id="2147483654" r:id="rId41"/>
    <p:sldLayoutId id="2147483655" r:id="rId42"/>
    <p:sldLayoutId id="2147483711" r:id="rId43"/>
  </p:sldLayoutIdLst>
  <p:hf sldNum="0" hdr="0"/>
  <p:txStyles>
    <p:titleStyle>
      <a:lvl1pPr algn="l" defTabSz="914400" rtl="0" eaLnBrk="1" latinLnBrk="0" hangingPunct="1">
        <a:lnSpc>
          <a:spcPts val="4000"/>
        </a:lnSpc>
        <a:spcBef>
          <a:spcPct val="0"/>
        </a:spcBef>
        <a:buNone/>
        <a:defRPr sz="3500" kern="1200" baseline="0">
          <a:solidFill>
            <a:srgbClr val="7A4183"/>
          </a:solidFill>
          <a:latin typeface="Karbon Slab Stencil Regular" pitchFamily="50" charset="0"/>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40.emf"/><Relationship Id="rId4" Type="http://schemas.openxmlformats.org/officeDocument/2006/relationships/image" Target="../media/image39.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Planning in uncertain times</a:t>
            </a:r>
          </a:p>
        </p:txBody>
      </p:sp>
      <p:sp>
        <p:nvSpPr>
          <p:cNvPr id="4" name="Date Placeholder 3"/>
          <p:cNvSpPr>
            <a:spLocks noGrp="1"/>
          </p:cNvSpPr>
          <p:nvPr>
            <p:ph type="dt" sz="half" idx="10"/>
          </p:nvPr>
        </p:nvSpPr>
        <p:spPr/>
        <p:txBody>
          <a:bodyPr/>
          <a:lstStyle/>
          <a:p>
            <a:fld id="{19F63169-36CC-C44F-A66C-4E921848365D}" type="datetime4">
              <a:rPr lang="en-US" smtClean="0"/>
              <a:t>February 15, 2022</a:t>
            </a:fld>
            <a:endParaRPr lang="en-US"/>
          </a:p>
        </p:txBody>
      </p:sp>
      <p:sp>
        <p:nvSpPr>
          <p:cNvPr id="5" name="Footer Placeholder 4"/>
          <p:cNvSpPr>
            <a:spLocks noGrp="1"/>
          </p:cNvSpPr>
          <p:nvPr>
            <p:ph type="ftr" sz="quarter" idx="11"/>
          </p:nvPr>
        </p:nvSpPr>
        <p:spPr/>
        <p:txBody>
          <a:bodyPr/>
          <a:lstStyle/>
          <a:p>
            <a:r>
              <a:rPr lang="en-US"/>
              <a:t>©2021 Frontline Education Confidential &amp; Proprietary</a:t>
            </a:r>
          </a:p>
        </p:txBody>
      </p:sp>
      <p:sp>
        <p:nvSpPr>
          <p:cNvPr id="6" name="Text Placeholder 5"/>
          <p:cNvSpPr>
            <a:spLocks noGrp="1"/>
          </p:cNvSpPr>
          <p:nvPr>
            <p:ph type="body" sz="quarter" idx="13"/>
          </p:nvPr>
        </p:nvSpPr>
        <p:spPr/>
        <p:txBody>
          <a:bodyPr/>
          <a:lstStyle/>
          <a:p>
            <a:r>
              <a:rPr lang="en-US" dirty="0"/>
              <a:t>February 15, 2022</a:t>
            </a:r>
          </a:p>
          <a:p>
            <a:endParaRPr lang="en-US" dirty="0"/>
          </a:p>
        </p:txBody>
      </p:sp>
      <p:pic>
        <p:nvPicPr>
          <p:cNvPr id="1026" name="Picture 2" descr="New Braunfels Independent School District logo">
            <a:extLst>
              <a:ext uri="{FF2B5EF4-FFF2-40B4-BE49-F238E27FC236}">
                <a16:creationId xmlns:a16="http://schemas.microsoft.com/office/drawing/2014/main" id="{255DF774-3BCA-472D-8217-FAFAD744A38C}"/>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4469" r="446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44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C1C1BE-CACA-444E-8FDA-84FA84803117}"/>
              </a:ext>
            </a:extLst>
          </p:cNvPr>
          <p:cNvSpPr>
            <a:spLocks noGrp="1"/>
          </p:cNvSpPr>
          <p:nvPr>
            <p:ph idx="1"/>
          </p:nvPr>
        </p:nvSpPr>
        <p:spPr>
          <a:xfrm>
            <a:off x="580519" y="1623269"/>
            <a:ext cx="4008259" cy="3604258"/>
          </a:xfrm>
        </p:spPr>
        <p:txBody>
          <a:bodyPr/>
          <a:lstStyle/>
          <a:p>
            <a:pPr>
              <a:spcBef>
                <a:spcPts val="0"/>
              </a:spcBef>
              <a:buSzPct val="25000"/>
            </a:pPr>
            <a:r>
              <a:rPr lang="en-US" sz="2000" dirty="0"/>
              <a:t>Include data points here that focus on various FTE position areas.</a:t>
            </a:r>
          </a:p>
          <a:p>
            <a:pPr>
              <a:spcBef>
                <a:spcPts val="0"/>
              </a:spcBef>
              <a:buSzPct val="25000"/>
            </a:pPr>
            <a:endParaRPr lang="en-US" sz="2000" dirty="0"/>
          </a:p>
          <a:p>
            <a:pPr>
              <a:spcBef>
                <a:spcPts val="0"/>
              </a:spcBef>
              <a:buSzPct val="25000"/>
            </a:pPr>
            <a:r>
              <a:rPr lang="en-US" sz="2000" dirty="0"/>
              <a:t>Demonstrate how these variables compare against staff levels and impact hiring decisions.</a:t>
            </a:r>
            <a:br>
              <a:rPr lang="en-US" sz="2000" dirty="0"/>
            </a:br>
            <a:br>
              <a:rPr lang="en-US" sz="2000" dirty="0"/>
            </a:br>
            <a:r>
              <a:rPr lang="en-US" sz="2000" dirty="0"/>
              <a:t>Report may include:</a:t>
            </a:r>
          </a:p>
          <a:p>
            <a:pPr marL="285750" indent="-285750">
              <a:spcBef>
                <a:spcPts val="0"/>
              </a:spcBef>
              <a:buSzPct val="25000"/>
              <a:buFont typeface="Arial" panose="020B0604020202020204" pitchFamily="34" charset="0"/>
              <a:buChar char="•"/>
            </a:pPr>
            <a:r>
              <a:rPr lang="en-US" sz="2000" dirty="0"/>
              <a:t>Trend data</a:t>
            </a:r>
          </a:p>
          <a:p>
            <a:pPr marL="285750" indent="-285750">
              <a:spcBef>
                <a:spcPts val="0"/>
              </a:spcBef>
              <a:buSzPct val="25000"/>
              <a:buFont typeface="Arial" panose="020B0604020202020204" pitchFamily="34" charset="0"/>
              <a:buChar char="•"/>
            </a:pPr>
            <a:r>
              <a:rPr lang="en-US" sz="2000" dirty="0"/>
              <a:t>Relationship between FTE counts &amp; average salary </a:t>
            </a:r>
          </a:p>
          <a:p>
            <a:pPr marL="285750" indent="-285750">
              <a:spcBef>
                <a:spcPts val="0"/>
              </a:spcBef>
              <a:buSzPct val="25000"/>
              <a:buFont typeface="Arial" panose="020B0604020202020204" pitchFamily="34" charset="0"/>
              <a:buChar char="•"/>
            </a:pPr>
            <a:r>
              <a:rPr lang="en-US" sz="2000" dirty="0"/>
              <a:t>Retirement history</a:t>
            </a:r>
          </a:p>
          <a:p>
            <a:pPr marL="285750" indent="-285750">
              <a:spcBef>
                <a:spcPts val="0"/>
              </a:spcBef>
              <a:buSzPct val="25000"/>
              <a:buFont typeface="Arial" panose="020B0604020202020204" pitchFamily="34" charset="0"/>
              <a:buChar char="•"/>
            </a:pPr>
            <a:r>
              <a:rPr lang="en-US" sz="2000" dirty="0"/>
              <a:t>Low-experience &amp; low-cost new hire history</a:t>
            </a:r>
          </a:p>
          <a:p>
            <a:endParaRPr lang="en-US" sz="2000" dirty="0"/>
          </a:p>
        </p:txBody>
      </p:sp>
      <p:sp>
        <p:nvSpPr>
          <p:cNvPr id="3" name="Date Placeholder 2">
            <a:extLst>
              <a:ext uri="{FF2B5EF4-FFF2-40B4-BE49-F238E27FC236}">
                <a16:creationId xmlns:a16="http://schemas.microsoft.com/office/drawing/2014/main" id="{4CA76466-D65F-49BD-BEFC-FEDE59619FA1}"/>
              </a:ext>
            </a:extLst>
          </p:cNvPr>
          <p:cNvSpPr>
            <a:spLocks noGrp="1"/>
          </p:cNvSpPr>
          <p:nvPr>
            <p:ph type="dt" sz="half" idx="10"/>
          </p:nvPr>
        </p:nvSpPr>
        <p:spPr/>
        <p:txBody>
          <a:bodyPr/>
          <a:lstStyle/>
          <a:p>
            <a:fld id="{8946CA7F-EA77-E84C-A968-539FEE8004F7}" type="datetime4">
              <a:rPr lang="en-US" smtClean="0"/>
              <a:t>February 15, 2022</a:t>
            </a:fld>
            <a:endParaRPr lang="en-US"/>
          </a:p>
        </p:txBody>
      </p:sp>
      <p:sp>
        <p:nvSpPr>
          <p:cNvPr id="4" name="Footer Placeholder 3">
            <a:extLst>
              <a:ext uri="{FF2B5EF4-FFF2-40B4-BE49-F238E27FC236}">
                <a16:creationId xmlns:a16="http://schemas.microsoft.com/office/drawing/2014/main" id="{FCF58166-3640-4A4E-9E4E-BFCB81AA5E47}"/>
              </a:ext>
            </a:extLst>
          </p:cNvPr>
          <p:cNvSpPr>
            <a:spLocks noGrp="1"/>
          </p:cNvSpPr>
          <p:nvPr>
            <p:ph type="ftr" sz="quarter" idx="11"/>
          </p:nvPr>
        </p:nvSpPr>
        <p:spPr/>
        <p:txBody>
          <a:bodyPr/>
          <a:lstStyle/>
          <a:p>
            <a:r>
              <a:rPr lang="en-US"/>
              <a:t>©2021 Frontline Education Confidential &amp; Proprietary</a:t>
            </a:r>
          </a:p>
        </p:txBody>
      </p:sp>
      <p:sp>
        <p:nvSpPr>
          <p:cNvPr id="5" name="Title 4">
            <a:extLst>
              <a:ext uri="{FF2B5EF4-FFF2-40B4-BE49-F238E27FC236}">
                <a16:creationId xmlns:a16="http://schemas.microsoft.com/office/drawing/2014/main" id="{D78C5400-EE6C-4874-96EC-A6E4B79549AD}"/>
              </a:ext>
            </a:extLst>
          </p:cNvPr>
          <p:cNvSpPr>
            <a:spLocks noGrp="1"/>
          </p:cNvSpPr>
          <p:nvPr>
            <p:ph type="title"/>
          </p:nvPr>
        </p:nvSpPr>
        <p:spPr/>
        <p:txBody>
          <a:bodyPr/>
          <a:lstStyle/>
          <a:p>
            <a:r>
              <a:rPr lang="en-US" dirty="0"/>
              <a:t>Staffing Levels</a:t>
            </a:r>
          </a:p>
        </p:txBody>
      </p:sp>
      <p:pic>
        <p:nvPicPr>
          <p:cNvPr id="7" name="Picture 6">
            <a:extLst>
              <a:ext uri="{FF2B5EF4-FFF2-40B4-BE49-F238E27FC236}">
                <a16:creationId xmlns:a16="http://schemas.microsoft.com/office/drawing/2014/main" id="{7EE2FB7A-E16C-4942-8E26-406D6A12F25D}"/>
              </a:ext>
            </a:extLst>
          </p:cNvPr>
          <p:cNvPicPr>
            <a:picLocks noChangeAspect="1"/>
          </p:cNvPicPr>
          <p:nvPr/>
        </p:nvPicPr>
        <p:blipFill>
          <a:blip r:embed="rId3"/>
          <a:stretch>
            <a:fillRect/>
          </a:stretch>
        </p:blipFill>
        <p:spPr>
          <a:xfrm>
            <a:off x="4753482" y="1882140"/>
            <a:ext cx="6858000" cy="3987209"/>
          </a:xfrm>
          <a:prstGeom prst="rect">
            <a:avLst/>
          </a:prstGeom>
        </p:spPr>
      </p:pic>
    </p:spTree>
    <p:extLst>
      <p:ext uri="{BB962C8B-B14F-4D97-AF65-F5344CB8AC3E}">
        <p14:creationId xmlns:p14="http://schemas.microsoft.com/office/powerpoint/2010/main" val="50036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F287AA-3A96-42C0-8C1B-BC92C427AAAF}"/>
              </a:ext>
            </a:extLst>
          </p:cNvPr>
          <p:cNvSpPr>
            <a:spLocks noGrp="1"/>
          </p:cNvSpPr>
          <p:nvPr>
            <p:ph idx="1"/>
          </p:nvPr>
        </p:nvSpPr>
        <p:spPr>
          <a:xfrm>
            <a:off x="731520" y="1438711"/>
            <a:ext cx="3941148" cy="4148357"/>
          </a:xfrm>
        </p:spPr>
        <p:txBody>
          <a:bodyPr/>
          <a:lstStyle/>
          <a:p>
            <a:pPr marL="0" indent="0">
              <a:spcBef>
                <a:spcPts val="0"/>
              </a:spcBef>
              <a:buSzPct val="25000"/>
              <a:buNone/>
            </a:pPr>
            <a:r>
              <a:rPr lang="en-US" sz="2000" dirty="0"/>
              <a:t>Include data points here that focus on enrollment trends. Demonstrate the direction of the trend, how it is affecting staffing levels, type of increase for low income students and how high cost students affect staffing needs and expenses. </a:t>
            </a:r>
          </a:p>
          <a:p>
            <a:pPr>
              <a:spcBef>
                <a:spcPts val="0"/>
              </a:spcBef>
              <a:buSzPct val="25000"/>
            </a:pPr>
            <a:endParaRPr lang="en-US" sz="2000" dirty="0"/>
          </a:p>
          <a:p>
            <a:pPr>
              <a:spcBef>
                <a:spcPts val="0"/>
              </a:spcBef>
              <a:buSzPct val="25000"/>
            </a:pPr>
            <a:endParaRPr lang="en-US" sz="2000" dirty="0">
              <a:highlight>
                <a:srgbClr val="FFFF00"/>
              </a:highlight>
            </a:endParaRPr>
          </a:p>
          <a:p>
            <a:pPr marL="0" indent="0">
              <a:spcBef>
                <a:spcPts val="0"/>
              </a:spcBef>
              <a:buSzPct val="25000"/>
              <a:buNone/>
            </a:pPr>
            <a:r>
              <a:rPr lang="en-US" sz="2000" dirty="0"/>
              <a:t>Report may include:</a:t>
            </a:r>
          </a:p>
          <a:p>
            <a:pPr marL="285750" indent="-285750">
              <a:spcBef>
                <a:spcPts val="0"/>
              </a:spcBef>
              <a:buSzPct val="25000"/>
              <a:buFont typeface="Arial" panose="020B0604020202020204" pitchFamily="34" charset="0"/>
              <a:buChar char="•"/>
            </a:pPr>
            <a:r>
              <a:rPr lang="en-US" sz="2000" dirty="0"/>
              <a:t>Enrollment trends</a:t>
            </a:r>
          </a:p>
          <a:p>
            <a:pPr marL="285750" indent="-285750">
              <a:spcBef>
                <a:spcPts val="0"/>
              </a:spcBef>
              <a:buSzPct val="25000"/>
              <a:buFont typeface="Arial" panose="020B0604020202020204" pitchFamily="34" charset="0"/>
              <a:buChar char="•"/>
            </a:pPr>
            <a:r>
              <a:rPr lang="en-US" sz="2000" dirty="0"/>
              <a:t>Enrollment breakdown trends</a:t>
            </a:r>
          </a:p>
          <a:p>
            <a:pPr marL="285750" indent="-285750">
              <a:spcBef>
                <a:spcPts val="0"/>
              </a:spcBef>
              <a:buSzPct val="25000"/>
              <a:buFont typeface="Arial" panose="020B0604020202020204" pitchFamily="34" charset="0"/>
              <a:buChar char="•"/>
            </a:pPr>
            <a:r>
              <a:rPr lang="en-US" sz="2000" dirty="0"/>
              <a:t>Live birth data</a:t>
            </a:r>
          </a:p>
          <a:p>
            <a:endParaRPr lang="en-US" sz="2000" dirty="0"/>
          </a:p>
        </p:txBody>
      </p:sp>
      <p:sp>
        <p:nvSpPr>
          <p:cNvPr id="3" name="Date Placeholder 2">
            <a:extLst>
              <a:ext uri="{FF2B5EF4-FFF2-40B4-BE49-F238E27FC236}">
                <a16:creationId xmlns:a16="http://schemas.microsoft.com/office/drawing/2014/main" id="{090EDFD7-5C02-4611-AB51-D2FB581787B6}"/>
              </a:ext>
            </a:extLst>
          </p:cNvPr>
          <p:cNvSpPr>
            <a:spLocks noGrp="1"/>
          </p:cNvSpPr>
          <p:nvPr>
            <p:ph type="dt" sz="half" idx="10"/>
          </p:nvPr>
        </p:nvSpPr>
        <p:spPr/>
        <p:txBody>
          <a:bodyPr/>
          <a:lstStyle/>
          <a:p>
            <a:fld id="{8946CA7F-EA77-E84C-A968-539FEE8004F7}" type="datetime4">
              <a:rPr lang="en-US" smtClean="0"/>
              <a:t>February 15, 2022</a:t>
            </a:fld>
            <a:endParaRPr lang="en-US"/>
          </a:p>
        </p:txBody>
      </p:sp>
      <p:sp>
        <p:nvSpPr>
          <p:cNvPr id="4" name="Footer Placeholder 3">
            <a:extLst>
              <a:ext uri="{FF2B5EF4-FFF2-40B4-BE49-F238E27FC236}">
                <a16:creationId xmlns:a16="http://schemas.microsoft.com/office/drawing/2014/main" id="{6D0D5719-655A-48E8-B2BD-FF64AF17CC34}"/>
              </a:ext>
            </a:extLst>
          </p:cNvPr>
          <p:cNvSpPr>
            <a:spLocks noGrp="1"/>
          </p:cNvSpPr>
          <p:nvPr>
            <p:ph type="ftr" sz="quarter" idx="11"/>
          </p:nvPr>
        </p:nvSpPr>
        <p:spPr/>
        <p:txBody>
          <a:bodyPr/>
          <a:lstStyle/>
          <a:p>
            <a:r>
              <a:rPr lang="en-US"/>
              <a:t>©2021 Frontline Education Confidential &amp; Proprietary</a:t>
            </a:r>
          </a:p>
        </p:txBody>
      </p:sp>
      <p:sp>
        <p:nvSpPr>
          <p:cNvPr id="5" name="Title 4">
            <a:extLst>
              <a:ext uri="{FF2B5EF4-FFF2-40B4-BE49-F238E27FC236}">
                <a16:creationId xmlns:a16="http://schemas.microsoft.com/office/drawing/2014/main" id="{48646A7A-64B6-4F74-9044-7D23FE60C868}"/>
              </a:ext>
            </a:extLst>
          </p:cNvPr>
          <p:cNvSpPr>
            <a:spLocks noGrp="1"/>
          </p:cNvSpPr>
          <p:nvPr>
            <p:ph type="title"/>
          </p:nvPr>
        </p:nvSpPr>
        <p:spPr/>
        <p:txBody>
          <a:bodyPr/>
          <a:lstStyle/>
          <a:p>
            <a:r>
              <a:rPr lang="en-US" sz="3600" dirty="0"/>
              <a:t>Enrollment</a:t>
            </a:r>
            <a:endParaRPr lang="en-US" dirty="0"/>
          </a:p>
        </p:txBody>
      </p:sp>
      <p:pic>
        <p:nvPicPr>
          <p:cNvPr id="7" name="Picture 6" descr="Chart, bar chart, histogram&#10;&#10;Description automatically generated">
            <a:extLst>
              <a:ext uri="{FF2B5EF4-FFF2-40B4-BE49-F238E27FC236}">
                <a16:creationId xmlns:a16="http://schemas.microsoft.com/office/drawing/2014/main" id="{3CECF0A4-A54B-4912-BFFD-D0D8EA24B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920" y="280928"/>
            <a:ext cx="6858000" cy="6096854"/>
          </a:xfrm>
          <a:prstGeom prst="rect">
            <a:avLst/>
          </a:prstGeom>
        </p:spPr>
      </p:pic>
    </p:spTree>
    <p:extLst>
      <p:ext uri="{BB962C8B-B14F-4D97-AF65-F5344CB8AC3E}">
        <p14:creationId xmlns:p14="http://schemas.microsoft.com/office/powerpoint/2010/main" val="173235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2ACC3C-1E24-4815-95F2-A00D3D6E37E1}"/>
              </a:ext>
            </a:extLst>
          </p:cNvPr>
          <p:cNvSpPr>
            <a:spLocks noGrp="1"/>
          </p:cNvSpPr>
          <p:nvPr>
            <p:ph idx="1"/>
          </p:nvPr>
        </p:nvSpPr>
        <p:spPr>
          <a:xfrm>
            <a:off x="731521" y="2286000"/>
            <a:ext cx="5364480" cy="3840480"/>
          </a:xfrm>
        </p:spPr>
        <p:txBody>
          <a:bodyPr/>
          <a:lstStyle/>
          <a:p>
            <a:r>
              <a:rPr lang="en-US" dirty="0"/>
              <a:t>Special Education Funding</a:t>
            </a:r>
          </a:p>
          <a:p>
            <a:pPr lvl="1"/>
            <a:r>
              <a:rPr lang="en-US" dirty="0"/>
              <a:t>Subgroups?</a:t>
            </a:r>
          </a:p>
          <a:p>
            <a:r>
              <a:rPr lang="en-US" dirty="0"/>
              <a:t>Title I Funding</a:t>
            </a:r>
          </a:p>
          <a:p>
            <a:pPr lvl="1"/>
            <a:r>
              <a:rPr lang="en-US" dirty="0"/>
              <a:t>Low income</a:t>
            </a:r>
          </a:p>
          <a:p>
            <a:r>
              <a:rPr lang="en-US" dirty="0"/>
              <a:t>Enrollment vs Attendance based?</a:t>
            </a:r>
          </a:p>
          <a:p>
            <a:pPr lvl="1"/>
            <a:r>
              <a:rPr lang="en-US" dirty="0"/>
              <a:t>Excess absences from COVID</a:t>
            </a:r>
          </a:p>
          <a:p>
            <a:r>
              <a:rPr lang="en-US" dirty="0"/>
              <a:t>Early Grades Declines</a:t>
            </a:r>
          </a:p>
          <a:p>
            <a:pPr lvl="1"/>
            <a:r>
              <a:rPr lang="en-US" dirty="0"/>
              <a:t>Pre –K/ Kindergarten enrollments down</a:t>
            </a:r>
          </a:p>
          <a:p>
            <a:pPr lvl="1"/>
            <a:endParaRPr lang="en-US" dirty="0"/>
          </a:p>
        </p:txBody>
      </p:sp>
      <p:sp>
        <p:nvSpPr>
          <p:cNvPr id="3" name="Date Placeholder 2">
            <a:extLst>
              <a:ext uri="{FF2B5EF4-FFF2-40B4-BE49-F238E27FC236}">
                <a16:creationId xmlns:a16="http://schemas.microsoft.com/office/drawing/2014/main" id="{2F1FA685-8470-4462-B67C-EE171D115A97}"/>
              </a:ext>
            </a:extLst>
          </p:cNvPr>
          <p:cNvSpPr>
            <a:spLocks noGrp="1"/>
          </p:cNvSpPr>
          <p:nvPr>
            <p:ph type="dt" sz="half" idx="10"/>
          </p:nvPr>
        </p:nvSpPr>
        <p:spPr/>
        <p:txBody>
          <a:bodyPr/>
          <a:lstStyle/>
          <a:p>
            <a:fld id="{8946CA7F-EA77-E84C-A968-539FEE8004F7}" type="datetime4">
              <a:rPr lang="en-US" smtClean="0"/>
              <a:t>February 15, 2022</a:t>
            </a:fld>
            <a:endParaRPr lang="en-US"/>
          </a:p>
        </p:txBody>
      </p:sp>
      <p:sp>
        <p:nvSpPr>
          <p:cNvPr id="4" name="Footer Placeholder 3">
            <a:extLst>
              <a:ext uri="{FF2B5EF4-FFF2-40B4-BE49-F238E27FC236}">
                <a16:creationId xmlns:a16="http://schemas.microsoft.com/office/drawing/2014/main" id="{7C0DE430-7239-4BA1-95E7-EBFEF1CB6D6D}"/>
              </a:ext>
            </a:extLst>
          </p:cNvPr>
          <p:cNvSpPr>
            <a:spLocks noGrp="1"/>
          </p:cNvSpPr>
          <p:nvPr>
            <p:ph type="ftr" sz="quarter" idx="11"/>
          </p:nvPr>
        </p:nvSpPr>
        <p:spPr/>
        <p:txBody>
          <a:bodyPr/>
          <a:lstStyle/>
          <a:p>
            <a:r>
              <a:rPr lang="en-US"/>
              <a:t>©2021 Frontline Education Confidential &amp; Proprietary</a:t>
            </a:r>
          </a:p>
        </p:txBody>
      </p:sp>
      <p:sp>
        <p:nvSpPr>
          <p:cNvPr id="5" name="Title 4">
            <a:extLst>
              <a:ext uri="{FF2B5EF4-FFF2-40B4-BE49-F238E27FC236}">
                <a16:creationId xmlns:a16="http://schemas.microsoft.com/office/drawing/2014/main" id="{2EF220E7-754E-4B8F-8D80-F43C4259E150}"/>
              </a:ext>
            </a:extLst>
          </p:cNvPr>
          <p:cNvSpPr>
            <a:spLocks noGrp="1"/>
          </p:cNvSpPr>
          <p:nvPr>
            <p:ph type="title"/>
          </p:nvPr>
        </p:nvSpPr>
        <p:spPr/>
        <p:txBody>
          <a:bodyPr/>
          <a:lstStyle/>
          <a:p>
            <a:r>
              <a:rPr lang="en-US" dirty="0"/>
              <a:t>Enrollment Breakdown</a:t>
            </a:r>
            <a:br>
              <a:rPr lang="en-US" dirty="0"/>
            </a:br>
            <a:r>
              <a:rPr lang="en-US" dirty="0"/>
              <a:t>Do changes to certain subgroups effect funding? </a:t>
            </a:r>
          </a:p>
        </p:txBody>
      </p:sp>
      <p:pic>
        <p:nvPicPr>
          <p:cNvPr id="6" name="Picture 5" descr="Chart, waterfall chart&#10;&#10;Description automatically generated">
            <a:extLst>
              <a:ext uri="{FF2B5EF4-FFF2-40B4-BE49-F238E27FC236}">
                <a16:creationId xmlns:a16="http://schemas.microsoft.com/office/drawing/2014/main" id="{2DB17D22-6350-496A-BD09-301B4EA90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439" y="-67112"/>
            <a:ext cx="5110529" cy="6858000"/>
          </a:xfrm>
          <a:prstGeom prst="rect">
            <a:avLst/>
          </a:prstGeom>
        </p:spPr>
      </p:pic>
    </p:spTree>
    <p:extLst>
      <p:ext uri="{BB962C8B-B14F-4D97-AF65-F5344CB8AC3E}">
        <p14:creationId xmlns:p14="http://schemas.microsoft.com/office/powerpoint/2010/main" val="16407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07987BA-C04C-4002-BD56-A551911AE789}"/>
              </a:ext>
            </a:extLst>
          </p:cNvPr>
          <p:cNvSpPr>
            <a:spLocks noGrp="1"/>
          </p:cNvSpPr>
          <p:nvPr>
            <p:ph type="dt" sz="half" idx="10"/>
          </p:nvPr>
        </p:nvSpPr>
        <p:spPr/>
        <p:txBody>
          <a:bodyPr/>
          <a:lstStyle/>
          <a:p>
            <a:fld id="{8946CA7F-EA77-E84C-A968-539FEE8004F7}" type="datetime4">
              <a:rPr lang="en-US" smtClean="0"/>
              <a:t>February 15, 2022</a:t>
            </a:fld>
            <a:endParaRPr lang="en-US"/>
          </a:p>
        </p:txBody>
      </p:sp>
      <p:sp>
        <p:nvSpPr>
          <p:cNvPr id="4" name="Footer Placeholder 3">
            <a:extLst>
              <a:ext uri="{FF2B5EF4-FFF2-40B4-BE49-F238E27FC236}">
                <a16:creationId xmlns:a16="http://schemas.microsoft.com/office/drawing/2014/main" id="{41CF4CAE-D210-4AF8-9E28-E1E1221A5E4A}"/>
              </a:ext>
            </a:extLst>
          </p:cNvPr>
          <p:cNvSpPr>
            <a:spLocks noGrp="1"/>
          </p:cNvSpPr>
          <p:nvPr>
            <p:ph type="ftr" sz="quarter" idx="11"/>
          </p:nvPr>
        </p:nvSpPr>
        <p:spPr/>
        <p:txBody>
          <a:bodyPr/>
          <a:lstStyle/>
          <a:p>
            <a:r>
              <a:rPr lang="en-US"/>
              <a:t>©2021 Frontline Education Confidential &amp; Proprietary</a:t>
            </a:r>
          </a:p>
        </p:txBody>
      </p:sp>
      <p:sp>
        <p:nvSpPr>
          <p:cNvPr id="5" name="Title 4">
            <a:extLst>
              <a:ext uri="{FF2B5EF4-FFF2-40B4-BE49-F238E27FC236}">
                <a16:creationId xmlns:a16="http://schemas.microsoft.com/office/drawing/2014/main" id="{28498507-7467-4F54-A9EA-A4D14796EE96}"/>
              </a:ext>
            </a:extLst>
          </p:cNvPr>
          <p:cNvSpPr>
            <a:spLocks noGrp="1"/>
          </p:cNvSpPr>
          <p:nvPr>
            <p:ph type="title"/>
          </p:nvPr>
        </p:nvSpPr>
        <p:spPr/>
        <p:txBody>
          <a:bodyPr/>
          <a:lstStyle/>
          <a:p>
            <a:r>
              <a:rPr lang="en-US" dirty="0"/>
              <a:t>Texas Statewide Example</a:t>
            </a:r>
          </a:p>
        </p:txBody>
      </p:sp>
      <p:pic>
        <p:nvPicPr>
          <p:cNvPr id="2052" name="Picture 4">
            <a:extLst>
              <a:ext uri="{FF2B5EF4-FFF2-40B4-BE49-F238E27FC236}">
                <a16:creationId xmlns:a16="http://schemas.microsoft.com/office/drawing/2014/main" id="{A67CDA81-35DB-4D98-8F8F-498830E24D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82012" y="1430540"/>
            <a:ext cx="9378468" cy="39300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D2E6788-D819-4DFD-8B3F-B3C34CF245E8}"/>
              </a:ext>
            </a:extLst>
          </p:cNvPr>
          <p:cNvSpPr txBox="1"/>
          <p:nvPr/>
        </p:nvSpPr>
        <p:spPr>
          <a:xfrm>
            <a:off x="453006" y="2592198"/>
            <a:ext cx="1317071" cy="646331"/>
          </a:xfrm>
          <a:prstGeom prst="rect">
            <a:avLst/>
          </a:prstGeom>
          <a:noFill/>
        </p:spPr>
        <p:txBody>
          <a:bodyPr wrap="square" rtlCol="0">
            <a:spAutoFit/>
          </a:bodyPr>
          <a:lstStyle/>
          <a:p>
            <a:r>
              <a:rPr lang="en-US" dirty="0"/>
              <a:t>All Students Enrollment</a:t>
            </a:r>
          </a:p>
        </p:txBody>
      </p:sp>
    </p:spTree>
    <p:extLst>
      <p:ext uri="{BB962C8B-B14F-4D97-AF65-F5344CB8AC3E}">
        <p14:creationId xmlns:p14="http://schemas.microsoft.com/office/powerpoint/2010/main" val="1173296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3A2499B-A50D-4CD4-9CFD-23F76092B3EC}"/>
              </a:ext>
            </a:extLst>
          </p:cNvPr>
          <p:cNvSpPr>
            <a:spLocks noGrp="1"/>
          </p:cNvSpPr>
          <p:nvPr>
            <p:ph type="dt" sz="half" idx="10"/>
          </p:nvPr>
        </p:nvSpPr>
        <p:spPr/>
        <p:txBody>
          <a:bodyPr/>
          <a:lstStyle/>
          <a:p>
            <a:fld id="{8946CA7F-EA77-E84C-A968-539FEE8004F7}" type="datetime4">
              <a:rPr lang="en-US" smtClean="0"/>
              <a:t>February 15, 2022</a:t>
            </a:fld>
            <a:endParaRPr lang="en-US"/>
          </a:p>
        </p:txBody>
      </p:sp>
      <p:sp>
        <p:nvSpPr>
          <p:cNvPr id="4" name="Footer Placeholder 3">
            <a:extLst>
              <a:ext uri="{FF2B5EF4-FFF2-40B4-BE49-F238E27FC236}">
                <a16:creationId xmlns:a16="http://schemas.microsoft.com/office/drawing/2014/main" id="{6365EE5A-8038-494A-9C86-776373B72E13}"/>
              </a:ext>
            </a:extLst>
          </p:cNvPr>
          <p:cNvSpPr>
            <a:spLocks noGrp="1"/>
          </p:cNvSpPr>
          <p:nvPr>
            <p:ph type="ftr" sz="quarter" idx="11"/>
          </p:nvPr>
        </p:nvSpPr>
        <p:spPr/>
        <p:txBody>
          <a:bodyPr/>
          <a:lstStyle/>
          <a:p>
            <a:r>
              <a:rPr lang="en-US"/>
              <a:t>©2021 Frontline Education Confidential &amp; Proprietary</a:t>
            </a:r>
          </a:p>
        </p:txBody>
      </p:sp>
      <p:sp>
        <p:nvSpPr>
          <p:cNvPr id="5" name="Title 4">
            <a:extLst>
              <a:ext uri="{FF2B5EF4-FFF2-40B4-BE49-F238E27FC236}">
                <a16:creationId xmlns:a16="http://schemas.microsoft.com/office/drawing/2014/main" id="{ED73FDA2-E934-4F5D-AAB8-36B39EC91F57}"/>
              </a:ext>
            </a:extLst>
          </p:cNvPr>
          <p:cNvSpPr>
            <a:spLocks noGrp="1"/>
          </p:cNvSpPr>
          <p:nvPr>
            <p:ph type="title"/>
          </p:nvPr>
        </p:nvSpPr>
        <p:spPr/>
        <p:txBody>
          <a:bodyPr/>
          <a:lstStyle/>
          <a:p>
            <a:r>
              <a:rPr lang="en-US" dirty="0"/>
              <a:t>Common Vs Charter</a:t>
            </a:r>
          </a:p>
        </p:txBody>
      </p:sp>
      <p:pic>
        <p:nvPicPr>
          <p:cNvPr id="7" name="Picture 6">
            <a:extLst>
              <a:ext uri="{FF2B5EF4-FFF2-40B4-BE49-F238E27FC236}">
                <a16:creationId xmlns:a16="http://schemas.microsoft.com/office/drawing/2014/main" id="{BA744345-EF0B-4731-9D35-D4E880E7ECAD}"/>
              </a:ext>
            </a:extLst>
          </p:cNvPr>
          <p:cNvPicPr>
            <a:picLocks noChangeAspect="1"/>
          </p:cNvPicPr>
          <p:nvPr/>
        </p:nvPicPr>
        <p:blipFill>
          <a:blip r:embed="rId3"/>
          <a:stretch>
            <a:fillRect/>
          </a:stretch>
        </p:blipFill>
        <p:spPr>
          <a:xfrm>
            <a:off x="4006396" y="921328"/>
            <a:ext cx="6068781" cy="2692487"/>
          </a:xfrm>
          <a:prstGeom prst="rect">
            <a:avLst/>
          </a:prstGeom>
        </p:spPr>
      </p:pic>
      <p:sp>
        <p:nvSpPr>
          <p:cNvPr id="8" name="TextBox 7">
            <a:extLst>
              <a:ext uri="{FF2B5EF4-FFF2-40B4-BE49-F238E27FC236}">
                <a16:creationId xmlns:a16="http://schemas.microsoft.com/office/drawing/2014/main" id="{99816149-3849-4229-80B7-65CF61253D8F}"/>
              </a:ext>
            </a:extLst>
          </p:cNvPr>
          <p:cNvSpPr txBox="1"/>
          <p:nvPr/>
        </p:nvSpPr>
        <p:spPr>
          <a:xfrm>
            <a:off x="1794126" y="2167360"/>
            <a:ext cx="1895912" cy="630942"/>
          </a:xfrm>
          <a:prstGeom prst="rect">
            <a:avLst/>
          </a:prstGeom>
          <a:noFill/>
        </p:spPr>
        <p:txBody>
          <a:bodyPr wrap="square" rtlCol="0">
            <a:spAutoFit/>
          </a:bodyPr>
          <a:lstStyle/>
          <a:p>
            <a:r>
              <a:rPr lang="en-US" sz="3500" dirty="0">
                <a:solidFill>
                  <a:srgbClr val="7A4183"/>
                </a:solidFill>
                <a:latin typeface="Karbon Slab Stencil Regular" pitchFamily="50" charset="0"/>
                <a:ea typeface="+mj-ea"/>
                <a:cs typeface="+mj-cs"/>
              </a:rPr>
              <a:t>Charter</a:t>
            </a:r>
          </a:p>
        </p:txBody>
      </p:sp>
      <p:pic>
        <p:nvPicPr>
          <p:cNvPr id="3074" name="Picture 2">
            <a:extLst>
              <a:ext uri="{FF2B5EF4-FFF2-40B4-BE49-F238E27FC236}">
                <a16:creationId xmlns:a16="http://schemas.microsoft.com/office/drawing/2014/main" id="{17FE7B02-B47D-4D6C-B46E-48972C12D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519" y="3631386"/>
            <a:ext cx="5914657" cy="27694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C9110E2-DB6C-4921-A71F-9736D12501BE}"/>
              </a:ext>
            </a:extLst>
          </p:cNvPr>
          <p:cNvSpPr txBox="1"/>
          <p:nvPr/>
        </p:nvSpPr>
        <p:spPr>
          <a:xfrm>
            <a:off x="1578808" y="4736749"/>
            <a:ext cx="1895912" cy="630942"/>
          </a:xfrm>
          <a:prstGeom prst="rect">
            <a:avLst/>
          </a:prstGeom>
          <a:noFill/>
        </p:spPr>
        <p:txBody>
          <a:bodyPr wrap="square" rtlCol="0">
            <a:spAutoFit/>
          </a:bodyPr>
          <a:lstStyle/>
          <a:p>
            <a:r>
              <a:rPr lang="en-US" sz="3500" dirty="0">
                <a:solidFill>
                  <a:srgbClr val="7A4183"/>
                </a:solidFill>
                <a:latin typeface="Karbon Slab Stencil Regular" pitchFamily="50" charset="0"/>
                <a:ea typeface="+mj-ea"/>
                <a:cs typeface="+mj-cs"/>
              </a:rPr>
              <a:t>Common</a:t>
            </a:r>
          </a:p>
        </p:txBody>
      </p:sp>
    </p:spTree>
    <p:extLst>
      <p:ext uri="{BB962C8B-B14F-4D97-AF65-F5344CB8AC3E}">
        <p14:creationId xmlns:p14="http://schemas.microsoft.com/office/powerpoint/2010/main" val="261434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B309-0401-4A15-9403-2BE8E049AB0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a:solidFill>
                  <a:schemeClr val="bg1"/>
                </a:solidFill>
              </a:rPr>
              <a:t>Texas Statewide Financial</a:t>
            </a:r>
            <a:r>
              <a:rPr lang="en-US" kern="1200">
                <a:solidFill>
                  <a:schemeClr val="bg1"/>
                </a:solidFill>
                <a:latin typeface="+mj-lt"/>
                <a:ea typeface="+mj-ea"/>
                <a:cs typeface="+mj-cs"/>
              </a:rPr>
              <a:t> FTE</a:t>
            </a:r>
          </a:p>
        </p:txBody>
      </p:sp>
      <p:pic>
        <p:nvPicPr>
          <p:cNvPr id="4" name="Picture 4" descr="Chart, bar chart&#10;&#10;Description automatically generated">
            <a:extLst>
              <a:ext uri="{FF2B5EF4-FFF2-40B4-BE49-F238E27FC236}">
                <a16:creationId xmlns:a16="http://schemas.microsoft.com/office/drawing/2014/main" id="{8612394A-D040-4164-913C-863C37003124}"/>
              </a:ext>
            </a:extLst>
          </p:cNvPr>
          <p:cNvPicPr>
            <a:picLocks noGrp="1" noChangeAspect="1"/>
          </p:cNvPicPr>
          <p:nvPr>
            <p:ph idx="1"/>
          </p:nvPr>
        </p:nvPicPr>
        <p:blipFill>
          <a:blip r:embed="rId3"/>
          <a:stretch>
            <a:fillRect/>
          </a:stretch>
        </p:blipFill>
        <p:spPr>
          <a:xfrm>
            <a:off x="110067" y="1397689"/>
            <a:ext cx="12026293" cy="4448531"/>
          </a:xfrm>
          <a:prstGeom prst="rect">
            <a:avLst/>
          </a:prstGeom>
        </p:spPr>
      </p:pic>
      <p:sp>
        <p:nvSpPr>
          <p:cNvPr id="3" name="TextBox 2">
            <a:extLst>
              <a:ext uri="{FF2B5EF4-FFF2-40B4-BE49-F238E27FC236}">
                <a16:creationId xmlns:a16="http://schemas.microsoft.com/office/drawing/2014/main" id="{11DF83A6-989D-4BC0-838B-773AA294AB29}"/>
              </a:ext>
            </a:extLst>
          </p:cNvPr>
          <p:cNvSpPr txBox="1"/>
          <p:nvPr/>
        </p:nvSpPr>
        <p:spPr>
          <a:xfrm>
            <a:off x="8925885" y="1551963"/>
            <a:ext cx="1459685" cy="646331"/>
          </a:xfrm>
          <a:prstGeom prst="rect">
            <a:avLst/>
          </a:prstGeom>
          <a:noFill/>
        </p:spPr>
        <p:txBody>
          <a:bodyPr wrap="square" rtlCol="0">
            <a:spAutoFit/>
          </a:bodyPr>
          <a:lstStyle/>
          <a:p>
            <a:r>
              <a:rPr lang="en-US" dirty="0"/>
              <a:t>Staffing has increase 1% </a:t>
            </a:r>
          </a:p>
        </p:txBody>
      </p:sp>
    </p:spTree>
    <p:extLst>
      <p:ext uri="{BB962C8B-B14F-4D97-AF65-F5344CB8AC3E}">
        <p14:creationId xmlns:p14="http://schemas.microsoft.com/office/powerpoint/2010/main" val="446107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B309-0401-4A15-9403-2BE8E049AB0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a:solidFill>
                  <a:schemeClr val="bg1"/>
                </a:solidFill>
              </a:rPr>
              <a:t>Texas Statewide Enrollment per FTE</a:t>
            </a:r>
            <a:endParaRPr lang="en-US" kern="1200">
              <a:solidFill>
                <a:schemeClr val="bg1"/>
              </a:solidFill>
              <a:latin typeface="+mj-lt"/>
              <a:ea typeface="+mj-ea"/>
              <a:cs typeface="+mj-cs"/>
            </a:endParaRPr>
          </a:p>
        </p:txBody>
      </p:sp>
      <p:pic>
        <p:nvPicPr>
          <p:cNvPr id="6" name="Picture 7" descr="Chart, line chart&#10;&#10;Description automatically generated">
            <a:extLst>
              <a:ext uri="{FF2B5EF4-FFF2-40B4-BE49-F238E27FC236}">
                <a16:creationId xmlns:a16="http://schemas.microsoft.com/office/drawing/2014/main" id="{340D0C49-5A75-4ED6-B4B8-66C38F218FBB}"/>
              </a:ext>
            </a:extLst>
          </p:cNvPr>
          <p:cNvPicPr>
            <a:picLocks noChangeAspect="1"/>
          </p:cNvPicPr>
          <p:nvPr/>
        </p:nvPicPr>
        <p:blipFill>
          <a:blip r:embed="rId3"/>
          <a:stretch>
            <a:fillRect/>
          </a:stretch>
        </p:blipFill>
        <p:spPr>
          <a:xfrm>
            <a:off x="1210" y="1196595"/>
            <a:ext cx="12189579" cy="4475694"/>
          </a:xfrm>
          <a:prstGeom prst="rect">
            <a:avLst/>
          </a:prstGeom>
        </p:spPr>
      </p:pic>
    </p:spTree>
    <p:extLst>
      <p:ext uri="{BB962C8B-B14F-4D97-AF65-F5344CB8AC3E}">
        <p14:creationId xmlns:p14="http://schemas.microsoft.com/office/powerpoint/2010/main" val="3115780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B56B09A-957C-4E7E-832A-D8851CF27C20}"/>
              </a:ext>
            </a:extLst>
          </p:cNvPr>
          <p:cNvGraphicFramePr>
            <a:graphicFrameLocks noGrp="1"/>
          </p:cNvGraphicFramePr>
          <p:nvPr>
            <p:ph idx="1"/>
            <p:extLst>
              <p:ext uri="{D42A27DB-BD31-4B8C-83A1-F6EECF244321}">
                <p14:modId xmlns:p14="http://schemas.microsoft.com/office/powerpoint/2010/main" val="3054068581"/>
              </p:ext>
            </p:extLst>
          </p:nvPr>
        </p:nvGraphicFramePr>
        <p:xfrm>
          <a:off x="0" y="-2"/>
          <a:ext cx="7459737" cy="6858002"/>
        </p:xfrm>
        <a:graphic>
          <a:graphicData uri="http://schemas.openxmlformats.org/drawingml/2006/table">
            <a:tbl>
              <a:tblPr firstRow="1" firstCol="1" bandRow="1">
                <a:tableStyleId>{5C22544A-7EE6-4342-B048-85BDC9FD1C3A}</a:tableStyleId>
              </a:tblPr>
              <a:tblGrid>
                <a:gridCol w="1523076">
                  <a:extLst>
                    <a:ext uri="{9D8B030D-6E8A-4147-A177-3AD203B41FA5}">
                      <a16:colId xmlns:a16="http://schemas.microsoft.com/office/drawing/2014/main" val="3775883364"/>
                    </a:ext>
                  </a:extLst>
                </a:gridCol>
                <a:gridCol w="5936661">
                  <a:extLst>
                    <a:ext uri="{9D8B030D-6E8A-4147-A177-3AD203B41FA5}">
                      <a16:colId xmlns:a16="http://schemas.microsoft.com/office/drawing/2014/main" val="2732449312"/>
                    </a:ext>
                  </a:extLst>
                </a:gridCol>
              </a:tblGrid>
              <a:tr h="192380">
                <a:tc>
                  <a:txBody>
                    <a:bodyPr/>
                    <a:lstStyle/>
                    <a:p>
                      <a:pPr marL="0" marR="0" algn="ctr">
                        <a:spcBef>
                          <a:spcPts val="0"/>
                        </a:spcBef>
                        <a:spcAft>
                          <a:spcPts val="0"/>
                        </a:spcAft>
                      </a:pPr>
                      <a:r>
                        <a:rPr lang="en-US" sz="1100">
                          <a:effectLst/>
                        </a:rPr>
                        <a:t>Month/Year</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tc>
                  <a:txBody>
                    <a:bodyPr/>
                    <a:lstStyle/>
                    <a:p>
                      <a:pPr marL="0" marR="0">
                        <a:spcBef>
                          <a:spcPts val="0"/>
                        </a:spcBef>
                        <a:spcAft>
                          <a:spcPts val="0"/>
                        </a:spcAft>
                      </a:pPr>
                      <a:r>
                        <a:rPr lang="en-US" sz="1100">
                          <a:effectLst/>
                        </a:rPr>
                        <a:t>Description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extLst>
                  <a:ext uri="{0D108BD9-81ED-4DB2-BD59-A6C34878D82A}">
                    <a16:rowId xmlns:a16="http://schemas.microsoft.com/office/drawing/2014/main" val="1581817781"/>
                  </a:ext>
                </a:extLst>
              </a:tr>
              <a:tr h="192380">
                <a:tc>
                  <a:txBody>
                    <a:bodyPr/>
                    <a:lstStyle/>
                    <a:p>
                      <a:pPr marL="0" marR="0" algn="ctr">
                        <a:spcBef>
                          <a:spcPts val="0"/>
                        </a:spcBef>
                        <a:spcAft>
                          <a:spcPts val="0"/>
                        </a:spcAft>
                      </a:pPr>
                      <a:r>
                        <a:rPr lang="en-US" sz="1100">
                          <a:effectLst/>
                        </a:rPr>
                        <a:t>November 2021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tc>
                  <a:txBody>
                    <a:bodyPr/>
                    <a:lstStyle/>
                    <a:p>
                      <a:pPr marL="0" marR="0">
                        <a:spcBef>
                          <a:spcPts val="0"/>
                        </a:spcBef>
                        <a:spcAft>
                          <a:spcPts val="0"/>
                        </a:spcAft>
                      </a:pPr>
                      <a:r>
                        <a:rPr lang="en-US" sz="1100">
                          <a:effectLst/>
                        </a:rPr>
                        <a:t>New course offerings – submitted to the Cabinet (due November 12</a:t>
                      </a:r>
                      <a:r>
                        <a:rPr lang="en-US" sz="1100" baseline="30000">
                          <a:effectLst/>
                        </a:rPr>
                        <a:t>th</a:t>
                      </a:r>
                      <a:r>
                        <a:rPr lang="en-US" sz="1100">
                          <a:effectLst/>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extLst>
                  <a:ext uri="{0D108BD9-81ED-4DB2-BD59-A6C34878D82A}">
                    <a16:rowId xmlns:a16="http://schemas.microsoft.com/office/drawing/2014/main" val="699596299"/>
                  </a:ext>
                </a:extLst>
              </a:tr>
              <a:tr h="551973">
                <a:tc>
                  <a:txBody>
                    <a:bodyPr/>
                    <a:lstStyle/>
                    <a:p>
                      <a:pPr marL="0" marR="0" algn="ctr">
                        <a:spcBef>
                          <a:spcPts val="0"/>
                        </a:spcBef>
                        <a:spcAft>
                          <a:spcPts val="0"/>
                        </a:spcAft>
                      </a:pPr>
                      <a:r>
                        <a:rPr lang="en-US" sz="1100">
                          <a:effectLst/>
                        </a:rPr>
                        <a:t>December 2021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tc>
                  <a:txBody>
                    <a:bodyPr/>
                    <a:lstStyle/>
                    <a:p>
                      <a:pPr marL="0" marR="0">
                        <a:spcBef>
                          <a:spcPts val="0"/>
                        </a:spcBef>
                        <a:spcAft>
                          <a:spcPts val="0"/>
                        </a:spcAft>
                      </a:pPr>
                      <a:r>
                        <a:rPr lang="en-US" sz="1100" dirty="0">
                          <a:effectLst/>
                        </a:rPr>
                        <a:t>13</a:t>
                      </a:r>
                      <a:r>
                        <a:rPr lang="en-US" sz="1100" baseline="30000" dirty="0">
                          <a:effectLst/>
                        </a:rPr>
                        <a:t>th</a:t>
                      </a:r>
                      <a:r>
                        <a:rPr lang="en-US" sz="1100" dirty="0">
                          <a:effectLst/>
                        </a:rPr>
                        <a:t> Board budget workshop #1 – </a:t>
                      </a:r>
                      <a:r>
                        <a:rPr lang="en-US" sz="1100" b="1" dirty="0">
                          <a:effectLst/>
                        </a:rPr>
                        <a:t>Budget calendar approved</a:t>
                      </a:r>
                    </a:p>
                    <a:p>
                      <a:pPr marL="0" marR="0">
                        <a:spcBef>
                          <a:spcPts val="0"/>
                        </a:spcBef>
                        <a:spcAft>
                          <a:spcPts val="0"/>
                        </a:spcAft>
                      </a:pPr>
                      <a:r>
                        <a:rPr lang="en-US" sz="1100" dirty="0">
                          <a:effectLst/>
                        </a:rPr>
                        <a:t>13</a:t>
                      </a:r>
                      <a:r>
                        <a:rPr lang="en-US" sz="1100" baseline="30000" dirty="0">
                          <a:effectLst/>
                        </a:rPr>
                        <a:t>th</a:t>
                      </a:r>
                      <a:r>
                        <a:rPr lang="en-US" sz="1100" dirty="0">
                          <a:effectLst/>
                        </a:rPr>
                        <a:t> Regular board meeting</a:t>
                      </a:r>
                    </a:p>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extLst>
                  <a:ext uri="{0D108BD9-81ED-4DB2-BD59-A6C34878D82A}">
                    <a16:rowId xmlns:a16="http://schemas.microsoft.com/office/drawing/2014/main" val="3333742525"/>
                  </a:ext>
                </a:extLst>
              </a:tr>
              <a:tr h="1103947">
                <a:tc>
                  <a:txBody>
                    <a:bodyPr/>
                    <a:lstStyle/>
                    <a:p>
                      <a:pPr marL="0" marR="0" algn="ctr">
                        <a:spcBef>
                          <a:spcPts val="0"/>
                        </a:spcBef>
                        <a:spcAft>
                          <a:spcPts val="0"/>
                        </a:spcAft>
                      </a:pPr>
                      <a:r>
                        <a:rPr lang="en-US" sz="1100">
                          <a:effectLst/>
                        </a:rPr>
                        <a:t>January 2022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tc>
                  <a:txBody>
                    <a:bodyPr/>
                    <a:lstStyle/>
                    <a:p>
                      <a:pPr marL="0" marR="0">
                        <a:spcBef>
                          <a:spcPts val="0"/>
                        </a:spcBef>
                        <a:spcAft>
                          <a:spcPts val="0"/>
                        </a:spcAft>
                      </a:pPr>
                      <a:r>
                        <a:rPr lang="en-US" sz="1100" dirty="0">
                          <a:effectLst/>
                        </a:rPr>
                        <a:t>10</a:t>
                      </a:r>
                      <a:r>
                        <a:rPr lang="en-US" sz="1100" baseline="30000" dirty="0">
                          <a:effectLst/>
                        </a:rPr>
                        <a:t>th</a:t>
                      </a:r>
                      <a:r>
                        <a:rPr lang="en-US" sz="1100" dirty="0">
                          <a:effectLst/>
                        </a:rPr>
                        <a:t> Board budget workshop #2 – </a:t>
                      </a:r>
                      <a:r>
                        <a:rPr lang="en-US" sz="1100" b="1" dirty="0">
                          <a:effectLst/>
                        </a:rPr>
                        <a:t>State of district, fiscal outlook and demographic enrollment projections, priorities discussion</a:t>
                      </a:r>
                    </a:p>
                    <a:p>
                      <a:pPr marL="0" marR="0">
                        <a:spcBef>
                          <a:spcPts val="0"/>
                        </a:spcBef>
                        <a:spcAft>
                          <a:spcPts val="0"/>
                        </a:spcAft>
                      </a:pPr>
                      <a:r>
                        <a:rPr lang="en-US" sz="1100" dirty="0">
                          <a:effectLst/>
                        </a:rPr>
                        <a:t>10</a:t>
                      </a:r>
                      <a:r>
                        <a:rPr lang="en-US" sz="1100" baseline="30000" dirty="0">
                          <a:effectLst/>
                        </a:rPr>
                        <a:t>th</a:t>
                      </a:r>
                      <a:r>
                        <a:rPr lang="en-US" sz="1100" dirty="0">
                          <a:effectLst/>
                        </a:rPr>
                        <a:t> Regular Board meeting</a:t>
                      </a:r>
                    </a:p>
                    <a:p>
                      <a:pPr marL="0" marR="0">
                        <a:spcBef>
                          <a:spcPts val="0"/>
                        </a:spcBef>
                        <a:spcAft>
                          <a:spcPts val="0"/>
                        </a:spcAft>
                      </a:pPr>
                      <a:r>
                        <a:rPr lang="en-US" sz="1100" dirty="0">
                          <a:effectLst/>
                        </a:rPr>
                        <a:t>Per pupil allotments for campus budgets released (due February 11</a:t>
                      </a:r>
                      <a:r>
                        <a:rPr lang="en-US" sz="1100" baseline="30000" dirty="0">
                          <a:effectLst/>
                        </a:rPr>
                        <a:t>th</a:t>
                      </a:r>
                      <a:r>
                        <a:rPr lang="en-US" sz="1100" dirty="0">
                          <a:effectLst/>
                        </a:rPr>
                        <a:t>.)</a:t>
                      </a:r>
                    </a:p>
                    <a:p>
                      <a:pPr marL="0" marR="0">
                        <a:spcBef>
                          <a:spcPts val="0"/>
                        </a:spcBef>
                        <a:spcAft>
                          <a:spcPts val="0"/>
                        </a:spcAft>
                      </a:pPr>
                      <a:r>
                        <a:rPr lang="en-US" sz="1100" dirty="0">
                          <a:effectLst/>
                        </a:rPr>
                        <a:t>Dept staff requests and major purchase requests released (due February 11</a:t>
                      </a:r>
                      <a:r>
                        <a:rPr lang="en-US" sz="1100" baseline="30000" dirty="0">
                          <a:effectLst/>
                        </a:rPr>
                        <a:t>th</a:t>
                      </a:r>
                      <a:r>
                        <a:rPr lang="en-US" sz="1100" dirty="0">
                          <a:effectLst/>
                        </a:rPr>
                        <a:t>.)</a:t>
                      </a:r>
                    </a:p>
                    <a:p>
                      <a:pPr marL="0" marR="0">
                        <a:spcBef>
                          <a:spcPts val="0"/>
                        </a:spcBef>
                        <a:spcAft>
                          <a:spcPts val="0"/>
                        </a:spcAft>
                      </a:pPr>
                      <a:r>
                        <a:rPr lang="en-US" sz="1100" dirty="0">
                          <a:effectLst/>
                        </a:rPr>
                        <a:t>Attendance projections for campuses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extLst>
                  <a:ext uri="{0D108BD9-81ED-4DB2-BD59-A6C34878D82A}">
                    <a16:rowId xmlns:a16="http://schemas.microsoft.com/office/drawing/2014/main" val="3323921697"/>
                  </a:ext>
                </a:extLst>
              </a:tr>
              <a:tr h="551973">
                <a:tc>
                  <a:txBody>
                    <a:bodyPr/>
                    <a:lstStyle/>
                    <a:p>
                      <a:pPr marL="0" marR="0" algn="ctr">
                        <a:spcBef>
                          <a:spcPts val="0"/>
                        </a:spcBef>
                        <a:spcAft>
                          <a:spcPts val="0"/>
                        </a:spcAft>
                      </a:pPr>
                      <a:r>
                        <a:rPr lang="en-US" sz="1100">
                          <a:effectLst/>
                        </a:rPr>
                        <a:t>February 2022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tc>
                  <a:txBody>
                    <a:bodyPr/>
                    <a:lstStyle/>
                    <a:p>
                      <a:pPr marL="0" marR="0">
                        <a:spcBef>
                          <a:spcPts val="0"/>
                        </a:spcBef>
                        <a:spcAft>
                          <a:spcPts val="0"/>
                        </a:spcAft>
                      </a:pPr>
                      <a:r>
                        <a:rPr lang="en-US" sz="1100" dirty="0">
                          <a:effectLst/>
                        </a:rPr>
                        <a:t>14</a:t>
                      </a:r>
                      <a:r>
                        <a:rPr lang="en-US" sz="1100" baseline="30000" dirty="0">
                          <a:effectLst/>
                        </a:rPr>
                        <a:t>th</a:t>
                      </a:r>
                      <a:r>
                        <a:rPr lang="en-US" sz="1100" dirty="0">
                          <a:effectLst/>
                        </a:rPr>
                        <a:t> Board budget workshop #3 – </a:t>
                      </a:r>
                      <a:r>
                        <a:rPr lang="en-US" sz="1100" b="1" dirty="0">
                          <a:effectLst/>
                        </a:rPr>
                        <a:t>Revenue assumptions #1</a:t>
                      </a:r>
                    </a:p>
                    <a:p>
                      <a:pPr marL="0" marR="0">
                        <a:spcBef>
                          <a:spcPts val="0"/>
                        </a:spcBef>
                        <a:spcAft>
                          <a:spcPts val="0"/>
                        </a:spcAft>
                      </a:pPr>
                      <a:r>
                        <a:rPr lang="en-US" sz="1100" dirty="0">
                          <a:effectLst/>
                        </a:rPr>
                        <a:t>14</a:t>
                      </a:r>
                      <a:r>
                        <a:rPr lang="en-US" sz="1100" baseline="30000" dirty="0">
                          <a:effectLst/>
                        </a:rPr>
                        <a:t>th</a:t>
                      </a:r>
                      <a:r>
                        <a:rPr lang="en-US" sz="1100" dirty="0">
                          <a:effectLst/>
                        </a:rPr>
                        <a:t> Regular Board meeting</a:t>
                      </a:r>
                    </a:p>
                    <a:p>
                      <a:pPr marL="0" marR="0">
                        <a:spcBef>
                          <a:spcPts val="0"/>
                        </a:spcBef>
                        <a:spcAft>
                          <a:spcPts val="0"/>
                        </a:spcAft>
                      </a:pPr>
                      <a:r>
                        <a:rPr lang="en-US" sz="1100" dirty="0">
                          <a:effectLst/>
                        </a:rPr>
                        <a:t>Initial campus staffing</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extLst>
                  <a:ext uri="{0D108BD9-81ED-4DB2-BD59-A6C34878D82A}">
                    <a16:rowId xmlns:a16="http://schemas.microsoft.com/office/drawing/2014/main" val="3585814631"/>
                  </a:ext>
                </a:extLst>
              </a:tr>
              <a:tr h="1103947">
                <a:tc>
                  <a:txBody>
                    <a:bodyPr/>
                    <a:lstStyle/>
                    <a:p>
                      <a:pPr marL="0" marR="0" algn="ctr">
                        <a:spcBef>
                          <a:spcPts val="0"/>
                        </a:spcBef>
                        <a:spcAft>
                          <a:spcPts val="0"/>
                        </a:spcAft>
                      </a:pPr>
                      <a:r>
                        <a:rPr lang="en-US" sz="1100">
                          <a:effectLst/>
                        </a:rPr>
                        <a:t>March 2022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tc>
                  <a:txBody>
                    <a:bodyPr/>
                    <a:lstStyle/>
                    <a:p>
                      <a:pPr marL="0" marR="0">
                        <a:spcBef>
                          <a:spcPts val="0"/>
                        </a:spcBef>
                        <a:spcAft>
                          <a:spcPts val="0"/>
                        </a:spcAft>
                      </a:pPr>
                      <a:r>
                        <a:rPr lang="en-US" sz="1100" dirty="0">
                          <a:effectLst/>
                        </a:rPr>
                        <a:t>7</a:t>
                      </a:r>
                      <a:r>
                        <a:rPr lang="en-US" sz="1100" baseline="30000" dirty="0">
                          <a:effectLst/>
                        </a:rPr>
                        <a:t>th</a:t>
                      </a:r>
                      <a:r>
                        <a:rPr lang="en-US" sz="1100" dirty="0">
                          <a:effectLst/>
                        </a:rPr>
                        <a:t> Board budget workshop #4 – </a:t>
                      </a:r>
                      <a:r>
                        <a:rPr lang="en-US" sz="1100" b="1" dirty="0">
                          <a:effectLst/>
                        </a:rPr>
                        <a:t>Student teacher ratios, class sizes, campus staffing and debt structure, priorities discussion</a:t>
                      </a:r>
                    </a:p>
                    <a:p>
                      <a:pPr marL="0" marR="0">
                        <a:spcBef>
                          <a:spcPts val="0"/>
                        </a:spcBef>
                        <a:spcAft>
                          <a:spcPts val="0"/>
                        </a:spcAft>
                      </a:pPr>
                      <a:r>
                        <a:rPr lang="en-US" sz="1100" dirty="0">
                          <a:effectLst/>
                        </a:rPr>
                        <a:t>7</a:t>
                      </a:r>
                      <a:r>
                        <a:rPr lang="en-US" sz="1100" baseline="30000" dirty="0">
                          <a:effectLst/>
                        </a:rPr>
                        <a:t>th</a:t>
                      </a:r>
                      <a:r>
                        <a:rPr lang="en-US" sz="1100" dirty="0">
                          <a:effectLst/>
                        </a:rPr>
                        <a:t> Regular board meeting</a:t>
                      </a:r>
                    </a:p>
                    <a:p>
                      <a:pPr marL="0" marR="0">
                        <a:spcBef>
                          <a:spcPts val="0"/>
                        </a:spcBef>
                        <a:spcAft>
                          <a:spcPts val="0"/>
                        </a:spcAft>
                      </a:pPr>
                      <a:r>
                        <a:rPr lang="en-US" sz="1100" dirty="0">
                          <a:effectLst/>
                        </a:rPr>
                        <a:t>Campus staffing finalized</a:t>
                      </a:r>
                    </a:p>
                    <a:p>
                      <a:pPr marL="0" marR="0">
                        <a:spcBef>
                          <a:spcPts val="0"/>
                        </a:spcBef>
                        <a:spcAft>
                          <a:spcPts val="0"/>
                        </a:spcAft>
                      </a:pPr>
                      <a:r>
                        <a:rPr lang="en-US" sz="1100" dirty="0">
                          <a:effectLst/>
                        </a:rPr>
                        <a:t>Preliminary draft budget (no personnel) presented to the school board</a:t>
                      </a:r>
                    </a:p>
                    <a:p>
                      <a:pPr marL="0" marR="0">
                        <a:spcBef>
                          <a:spcPts val="0"/>
                        </a:spcBef>
                        <a:spcAft>
                          <a:spcPts val="0"/>
                        </a:spcAft>
                      </a:pPr>
                      <a:r>
                        <a:rPr lang="en-US" sz="1100" dirty="0">
                          <a:effectLst/>
                        </a:rPr>
                        <a:t>By 3/31, Admin review of building/facilities </a:t>
                      </a:r>
                      <a:r>
                        <a:rPr lang="en-US" sz="1100" dirty="0" err="1">
                          <a:effectLst/>
                        </a:rPr>
                        <a:t>maint</a:t>
                      </a:r>
                      <a:r>
                        <a:rPr lang="en-US" sz="1100" dirty="0">
                          <a:effectLst/>
                        </a:rPr>
                        <a:t>. &amp; renovation priorities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extLst>
                  <a:ext uri="{0D108BD9-81ED-4DB2-BD59-A6C34878D82A}">
                    <a16:rowId xmlns:a16="http://schemas.microsoft.com/office/drawing/2014/main" val="1570153085"/>
                  </a:ext>
                </a:extLst>
              </a:tr>
              <a:tr h="1287938">
                <a:tc>
                  <a:txBody>
                    <a:bodyPr/>
                    <a:lstStyle/>
                    <a:p>
                      <a:pPr marL="0" marR="0" algn="ctr">
                        <a:spcBef>
                          <a:spcPts val="0"/>
                        </a:spcBef>
                        <a:spcAft>
                          <a:spcPts val="0"/>
                        </a:spcAft>
                      </a:pPr>
                      <a:r>
                        <a:rPr lang="en-US" sz="1100">
                          <a:effectLst/>
                        </a:rPr>
                        <a:t>April 2022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tc>
                  <a:txBody>
                    <a:bodyPr/>
                    <a:lstStyle/>
                    <a:p>
                      <a:pPr marL="0" marR="0">
                        <a:spcBef>
                          <a:spcPts val="0"/>
                        </a:spcBef>
                        <a:spcAft>
                          <a:spcPts val="0"/>
                        </a:spcAft>
                      </a:pPr>
                      <a:r>
                        <a:rPr lang="en-US" sz="1100" dirty="0">
                          <a:effectLst/>
                        </a:rPr>
                        <a:t>11</a:t>
                      </a:r>
                      <a:r>
                        <a:rPr lang="en-US" sz="1100" baseline="30000" dirty="0">
                          <a:effectLst/>
                        </a:rPr>
                        <a:t>th</a:t>
                      </a:r>
                      <a:r>
                        <a:rPr lang="en-US" sz="1100" dirty="0">
                          <a:effectLst/>
                        </a:rPr>
                        <a:t> Board budget workshop #5 – </a:t>
                      </a:r>
                      <a:r>
                        <a:rPr lang="en-US" sz="1100" b="1" dirty="0">
                          <a:effectLst/>
                        </a:rPr>
                        <a:t>Revenue assumptions #2, funding per student, peer data comparisons and salary increases, priorities discussion, draft budget</a:t>
                      </a:r>
                    </a:p>
                    <a:p>
                      <a:pPr marL="0" marR="0">
                        <a:spcBef>
                          <a:spcPts val="0"/>
                        </a:spcBef>
                        <a:spcAft>
                          <a:spcPts val="0"/>
                        </a:spcAft>
                      </a:pPr>
                      <a:r>
                        <a:rPr lang="en-US" sz="1100" dirty="0">
                          <a:effectLst/>
                        </a:rPr>
                        <a:t>11</a:t>
                      </a:r>
                      <a:r>
                        <a:rPr lang="en-US" sz="1100" baseline="30000" dirty="0">
                          <a:effectLst/>
                        </a:rPr>
                        <a:t>th</a:t>
                      </a:r>
                      <a:r>
                        <a:rPr lang="en-US" sz="1100" dirty="0">
                          <a:effectLst/>
                        </a:rPr>
                        <a:t> Regular board meeting</a:t>
                      </a:r>
                    </a:p>
                    <a:p>
                      <a:pPr marL="0" marR="0">
                        <a:spcBef>
                          <a:spcPts val="0"/>
                        </a:spcBef>
                        <a:spcAft>
                          <a:spcPts val="0"/>
                        </a:spcAft>
                      </a:pPr>
                      <a:r>
                        <a:rPr lang="en-US" sz="1100" dirty="0">
                          <a:effectLst/>
                        </a:rPr>
                        <a:t>Budget projections to include staffing and new course offerings</a:t>
                      </a:r>
                    </a:p>
                    <a:p>
                      <a:pPr marL="0" marR="0">
                        <a:spcBef>
                          <a:spcPts val="0"/>
                        </a:spcBef>
                        <a:spcAft>
                          <a:spcPts val="0"/>
                        </a:spcAft>
                      </a:pPr>
                      <a:r>
                        <a:rPr lang="en-US" sz="1100" dirty="0">
                          <a:effectLst/>
                        </a:rPr>
                        <a:t>By 4/22, complete Superintendent review of preliminary budget, personnel requirements, facility requirements, and projected revenue</a:t>
                      </a:r>
                    </a:p>
                    <a:p>
                      <a:pPr marL="0" marR="0">
                        <a:spcBef>
                          <a:spcPts val="0"/>
                        </a:spcBef>
                        <a:spcAft>
                          <a:spcPts val="0"/>
                        </a:spcAft>
                      </a:pPr>
                      <a:r>
                        <a:rPr lang="en-US" sz="1100" dirty="0">
                          <a:effectLst/>
                        </a:rPr>
                        <a:t>By 4/29, estimated certified values from Appraised districts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extLst>
                  <a:ext uri="{0D108BD9-81ED-4DB2-BD59-A6C34878D82A}">
                    <a16:rowId xmlns:a16="http://schemas.microsoft.com/office/drawing/2014/main" val="677436620"/>
                  </a:ext>
                </a:extLst>
              </a:tr>
              <a:tr h="1103947">
                <a:tc>
                  <a:txBody>
                    <a:bodyPr/>
                    <a:lstStyle/>
                    <a:p>
                      <a:pPr marL="0" marR="0" algn="ctr">
                        <a:spcBef>
                          <a:spcPts val="0"/>
                        </a:spcBef>
                        <a:spcAft>
                          <a:spcPts val="0"/>
                        </a:spcAft>
                      </a:pPr>
                      <a:r>
                        <a:rPr lang="en-US" sz="1100">
                          <a:effectLst/>
                        </a:rPr>
                        <a:t>May 2022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tc>
                  <a:txBody>
                    <a:bodyPr/>
                    <a:lstStyle/>
                    <a:p>
                      <a:pPr marL="0" marR="0">
                        <a:spcBef>
                          <a:spcPts val="0"/>
                        </a:spcBef>
                        <a:spcAft>
                          <a:spcPts val="0"/>
                        </a:spcAft>
                      </a:pPr>
                      <a:r>
                        <a:rPr lang="en-US" sz="1100" dirty="0">
                          <a:effectLst/>
                        </a:rPr>
                        <a:t>9</a:t>
                      </a:r>
                      <a:r>
                        <a:rPr lang="en-US" sz="1100" baseline="30000" dirty="0">
                          <a:effectLst/>
                        </a:rPr>
                        <a:t>th</a:t>
                      </a:r>
                      <a:r>
                        <a:rPr lang="en-US" sz="1100" dirty="0">
                          <a:effectLst/>
                        </a:rPr>
                        <a:t> Board budget workshop #6 – </a:t>
                      </a:r>
                      <a:r>
                        <a:rPr lang="en-US" sz="1100" b="1" dirty="0">
                          <a:effectLst/>
                        </a:rPr>
                        <a:t>Revenue assumptions #3, salary comparisons, proposed pay increases &amp; budgets, priorities finalized, draft budget</a:t>
                      </a:r>
                    </a:p>
                    <a:p>
                      <a:pPr marL="0" marR="0">
                        <a:spcBef>
                          <a:spcPts val="0"/>
                        </a:spcBef>
                        <a:spcAft>
                          <a:spcPts val="0"/>
                        </a:spcAft>
                      </a:pPr>
                      <a:r>
                        <a:rPr lang="en-US" sz="1100" dirty="0">
                          <a:effectLst/>
                        </a:rPr>
                        <a:t>9</a:t>
                      </a:r>
                      <a:r>
                        <a:rPr lang="en-US" sz="1100" baseline="30000" dirty="0">
                          <a:effectLst/>
                        </a:rPr>
                        <a:t>th</a:t>
                      </a:r>
                      <a:r>
                        <a:rPr lang="en-US" sz="1100" dirty="0">
                          <a:effectLst/>
                        </a:rPr>
                        <a:t> Regular Board meeting</a:t>
                      </a:r>
                    </a:p>
                    <a:p>
                      <a:pPr marL="0" marR="0">
                        <a:spcBef>
                          <a:spcPts val="0"/>
                        </a:spcBef>
                        <a:spcAft>
                          <a:spcPts val="0"/>
                        </a:spcAft>
                      </a:pPr>
                      <a:r>
                        <a:rPr lang="en-US" sz="1100" u="sng" dirty="0">
                          <a:effectLst/>
                        </a:rPr>
                        <a:t>Adoption of 2022-2023 employee compensation plan</a:t>
                      </a:r>
                      <a:endParaRPr lang="en-US" sz="1100" dirty="0">
                        <a:effectLst/>
                      </a:endParaRPr>
                    </a:p>
                    <a:p>
                      <a:pPr marL="0" marR="0">
                        <a:spcBef>
                          <a:spcPts val="0"/>
                        </a:spcBef>
                        <a:spcAft>
                          <a:spcPts val="0"/>
                        </a:spcAft>
                      </a:pPr>
                      <a:r>
                        <a:rPr lang="en-US" sz="1100" dirty="0">
                          <a:effectLst/>
                        </a:rPr>
                        <a:t>By 6/1, complete near final budget draft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extLst>
                  <a:ext uri="{0D108BD9-81ED-4DB2-BD59-A6C34878D82A}">
                    <a16:rowId xmlns:a16="http://schemas.microsoft.com/office/drawing/2014/main" val="2196307320"/>
                  </a:ext>
                </a:extLst>
              </a:tr>
              <a:tr h="769517">
                <a:tc>
                  <a:txBody>
                    <a:bodyPr/>
                    <a:lstStyle/>
                    <a:p>
                      <a:pPr marL="0" marR="0" algn="ctr">
                        <a:spcBef>
                          <a:spcPts val="0"/>
                        </a:spcBef>
                        <a:spcAft>
                          <a:spcPts val="0"/>
                        </a:spcAft>
                      </a:pPr>
                      <a:r>
                        <a:rPr lang="en-US" sz="1100">
                          <a:effectLst/>
                        </a:rPr>
                        <a:t>June 2022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tc>
                  <a:txBody>
                    <a:bodyPr/>
                    <a:lstStyle/>
                    <a:p>
                      <a:pPr marL="0" marR="0">
                        <a:spcBef>
                          <a:spcPts val="0"/>
                        </a:spcBef>
                        <a:spcAft>
                          <a:spcPts val="0"/>
                        </a:spcAft>
                      </a:pPr>
                      <a:r>
                        <a:rPr lang="en-US" sz="1100" b="1" dirty="0">
                          <a:effectLst/>
                        </a:rPr>
                        <a:t>20</a:t>
                      </a:r>
                      <a:r>
                        <a:rPr lang="en-US" sz="1100" b="1" baseline="30000" dirty="0">
                          <a:effectLst/>
                        </a:rPr>
                        <a:t>th</a:t>
                      </a:r>
                      <a:r>
                        <a:rPr lang="en-US" sz="1100" b="1" dirty="0">
                          <a:effectLst/>
                        </a:rPr>
                        <a:t> Public Hearing on Budget </a:t>
                      </a:r>
                    </a:p>
                    <a:p>
                      <a:pPr marL="0" marR="0">
                        <a:spcBef>
                          <a:spcPts val="0"/>
                        </a:spcBef>
                        <a:spcAft>
                          <a:spcPts val="0"/>
                        </a:spcAft>
                      </a:pPr>
                      <a:r>
                        <a:rPr lang="en-US" sz="1100" b="1" dirty="0">
                          <a:effectLst/>
                        </a:rPr>
                        <a:t>20</a:t>
                      </a:r>
                      <a:r>
                        <a:rPr lang="en-US" sz="1100" b="1" baseline="30000" dirty="0">
                          <a:effectLst/>
                        </a:rPr>
                        <a:t>th</a:t>
                      </a:r>
                      <a:r>
                        <a:rPr lang="en-US" sz="1100" b="1" dirty="0">
                          <a:effectLst/>
                        </a:rPr>
                        <a:t> Regular Board meeting</a:t>
                      </a:r>
                    </a:p>
                    <a:p>
                      <a:pPr marL="0" marR="0">
                        <a:spcBef>
                          <a:spcPts val="0"/>
                        </a:spcBef>
                        <a:spcAft>
                          <a:spcPts val="0"/>
                        </a:spcAft>
                      </a:pPr>
                      <a:r>
                        <a:rPr lang="en-US" sz="1100" dirty="0">
                          <a:effectLst/>
                        </a:rPr>
                        <a:t>Board adoption of 2022-2023 General Fund, Debt Service and Food Service budgets</a:t>
                      </a:r>
                    </a:p>
                    <a:p>
                      <a:pPr marL="0" marR="0">
                        <a:spcBef>
                          <a:spcPts val="0"/>
                        </a:spcBef>
                        <a:spcAft>
                          <a:spcPts val="0"/>
                        </a:spcAft>
                      </a:pPr>
                      <a:r>
                        <a:rPr lang="en-US" sz="1100" dirty="0">
                          <a:effectLst/>
                        </a:rPr>
                        <a:t>By 6/7, advertise in the local paper for Public Hearing for 6/20 Board meeting</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457" marR="36457" marT="0" marB="0" anchor="ctr"/>
                </a:tc>
                <a:extLst>
                  <a:ext uri="{0D108BD9-81ED-4DB2-BD59-A6C34878D82A}">
                    <a16:rowId xmlns:a16="http://schemas.microsoft.com/office/drawing/2014/main" val="1170644207"/>
                  </a:ext>
                </a:extLst>
              </a:tr>
            </a:tbl>
          </a:graphicData>
        </a:graphic>
      </p:graphicFrame>
      <p:sp>
        <p:nvSpPr>
          <p:cNvPr id="3" name="Date Placeholder 2">
            <a:extLst>
              <a:ext uri="{FF2B5EF4-FFF2-40B4-BE49-F238E27FC236}">
                <a16:creationId xmlns:a16="http://schemas.microsoft.com/office/drawing/2014/main" id="{FC2A6E12-70CB-4A2C-BAD0-A30F52AFB906}"/>
              </a:ext>
            </a:extLst>
          </p:cNvPr>
          <p:cNvSpPr>
            <a:spLocks noGrp="1"/>
          </p:cNvSpPr>
          <p:nvPr>
            <p:ph type="dt" sz="half" idx="10"/>
          </p:nvPr>
        </p:nvSpPr>
        <p:spPr/>
        <p:txBody>
          <a:bodyPr/>
          <a:lstStyle/>
          <a:p>
            <a:fld id="{8946CA7F-EA77-E84C-A968-539FEE8004F7}" type="datetime4">
              <a:rPr lang="en-US" smtClean="0"/>
              <a:t>February 15, 2022</a:t>
            </a:fld>
            <a:endParaRPr lang="en-US"/>
          </a:p>
        </p:txBody>
      </p:sp>
      <p:sp>
        <p:nvSpPr>
          <p:cNvPr id="4" name="Footer Placeholder 3">
            <a:extLst>
              <a:ext uri="{FF2B5EF4-FFF2-40B4-BE49-F238E27FC236}">
                <a16:creationId xmlns:a16="http://schemas.microsoft.com/office/drawing/2014/main" id="{5CD01CA0-3A89-4B87-AA1E-735E44E7B0F0}"/>
              </a:ext>
            </a:extLst>
          </p:cNvPr>
          <p:cNvSpPr>
            <a:spLocks noGrp="1"/>
          </p:cNvSpPr>
          <p:nvPr>
            <p:ph type="ftr" sz="quarter" idx="11"/>
          </p:nvPr>
        </p:nvSpPr>
        <p:spPr>
          <a:xfrm>
            <a:off x="7920885" y="6600458"/>
            <a:ext cx="2743200" cy="182880"/>
          </a:xfrm>
        </p:spPr>
        <p:txBody>
          <a:bodyPr/>
          <a:lstStyle/>
          <a:p>
            <a:r>
              <a:rPr lang="en-US" dirty="0"/>
              <a:t>©2021 Frontline Education Confidential &amp; Proprietary</a:t>
            </a:r>
          </a:p>
        </p:txBody>
      </p:sp>
      <p:sp>
        <p:nvSpPr>
          <p:cNvPr id="5" name="Title 4">
            <a:extLst>
              <a:ext uri="{FF2B5EF4-FFF2-40B4-BE49-F238E27FC236}">
                <a16:creationId xmlns:a16="http://schemas.microsoft.com/office/drawing/2014/main" id="{CDE3D1C4-F55B-44D7-B0CA-F7ED4D1C17BB}"/>
              </a:ext>
            </a:extLst>
          </p:cNvPr>
          <p:cNvSpPr>
            <a:spLocks noGrp="1"/>
          </p:cNvSpPr>
          <p:nvPr>
            <p:ph type="title"/>
          </p:nvPr>
        </p:nvSpPr>
        <p:spPr>
          <a:xfrm>
            <a:off x="7920885" y="2408168"/>
            <a:ext cx="3957926" cy="1325563"/>
          </a:xfrm>
        </p:spPr>
        <p:txBody>
          <a:bodyPr/>
          <a:lstStyle/>
          <a:p>
            <a:r>
              <a:rPr lang="en-US" dirty="0"/>
              <a:t>Budget Calendar</a:t>
            </a:r>
            <a:br>
              <a:rPr lang="en-US" dirty="0"/>
            </a:br>
            <a:endParaRPr lang="en-US" dirty="0"/>
          </a:p>
        </p:txBody>
      </p:sp>
    </p:spTree>
    <p:extLst>
      <p:ext uri="{BB962C8B-B14F-4D97-AF65-F5344CB8AC3E}">
        <p14:creationId xmlns:p14="http://schemas.microsoft.com/office/powerpoint/2010/main" val="1022866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28973-153D-B542-97D5-7FFCE25A7151}" type="datetime4">
              <a:rPr lang="en-US" smtClean="0"/>
              <a:t>February 15, 2022</a:t>
            </a:fld>
            <a:endParaRPr lang="en-US"/>
          </a:p>
        </p:txBody>
      </p:sp>
      <p:sp>
        <p:nvSpPr>
          <p:cNvPr id="3" name="Footer Placeholder 2"/>
          <p:cNvSpPr>
            <a:spLocks noGrp="1"/>
          </p:cNvSpPr>
          <p:nvPr>
            <p:ph type="ftr" sz="quarter" idx="11"/>
          </p:nvPr>
        </p:nvSpPr>
        <p:spPr/>
        <p:txBody>
          <a:bodyPr/>
          <a:lstStyle/>
          <a:p>
            <a:r>
              <a:rPr lang="en-US"/>
              <a:t>©2021 Frontline Education Confidential &amp; Proprietary</a:t>
            </a:r>
          </a:p>
        </p:txBody>
      </p:sp>
    </p:spTree>
    <p:extLst>
      <p:ext uri="{BB962C8B-B14F-4D97-AF65-F5344CB8AC3E}">
        <p14:creationId xmlns:p14="http://schemas.microsoft.com/office/powerpoint/2010/main" val="1380048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53F50-BB93-2449-9329-4C726E68F779}"/>
              </a:ext>
            </a:extLst>
          </p:cNvPr>
          <p:cNvSpPr>
            <a:spLocks noGrp="1"/>
          </p:cNvSpPr>
          <p:nvPr>
            <p:ph type="dt" sz="half" idx="10"/>
          </p:nvPr>
        </p:nvSpPr>
        <p:spPr/>
        <p:txBody>
          <a:bodyPr/>
          <a:lstStyle/>
          <a:p>
            <a:fld id="{3311575C-3E6A-CC4C-BE79-73F4AA064C3D}" type="datetime4">
              <a:rPr lang="en-US" smtClean="0"/>
              <a:t>February 15, 2022</a:t>
            </a:fld>
            <a:endParaRPr lang="en-US"/>
          </a:p>
        </p:txBody>
      </p:sp>
      <p:sp>
        <p:nvSpPr>
          <p:cNvPr id="3" name="Footer Placeholder 2">
            <a:extLst>
              <a:ext uri="{FF2B5EF4-FFF2-40B4-BE49-F238E27FC236}">
                <a16:creationId xmlns:a16="http://schemas.microsoft.com/office/drawing/2014/main" id="{E1F2B7E9-8903-7440-AAFC-72700C097A8D}"/>
              </a:ext>
            </a:extLst>
          </p:cNvPr>
          <p:cNvSpPr>
            <a:spLocks noGrp="1"/>
          </p:cNvSpPr>
          <p:nvPr>
            <p:ph type="ftr" sz="quarter" idx="11"/>
          </p:nvPr>
        </p:nvSpPr>
        <p:spPr/>
        <p:txBody>
          <a:bodyPr/>
          <a:lstStyle/>
          <a:p>
            <a:r>
              <a:rPr lang="en-US"/>
              <a:t>©2021 Frontline Education Confidential &amp; Proprietary</a:t>
            </a:r>
          </a:p>
        </p:txBody>
      </p:sp>
      <p:sp>
        <p:nvSpPr>
          <p:cNvPr id="4" name="Title 3">
            <a:extLst>
              <a:ext uri="{FF2B5EF4-FFF2-40B4-BE49-F238E27FC236}">
                <a16:creationId xmlns:a16="http://schemas.microsoft.com/office/drawing/2014/main" id="{8BA616DF-7DA3-7B46-9DD1-44F724342AD3}"/>
              </a:ext>
            </a:extLst>
          </p:cNvPr>
          <p:cNvSpPr>
            <a:spLocks noGrp="1"/>
          </p:cNvSpPr>
          <p:nvPr>
            <p:ph type="title"/>
          </p:nvPr>
        </p:nvSpPr>
        <p:spPr/>
        <p:txBody>
          <a:bodyPr/>
          <a:lstStyle/>
          <a:p>
            <a:r>
              <a:rPr lang="en-US" dirty="0"/>
              <a:t>Make financial decisions</a:t>
            </a:r>
            <a:br>
              <a:rPr lang="en-US" dirty="0"/>
            </a:br>
            <a:r>
              <a:rPr lang="en-US" dirty="0"/>
              <a:t>with the future in mind</a:t>
            </a:r>
          </a:p>
        </p:txBody>
      </p:sp>
    </p:spTree>
    <p:extLst>
      <p:ext uri="{BB962C8B-B14F-4D97-AF65-F5344CB8AC3E}">
        <p14:creationId xmlns:p14="http://schemas.microsoft.com/office/powerpoint/2010/main" val="31321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39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64AB4B-732F-1C48-B078-0589E88F1F6D}"/>
              </a:ext>
            </a:extLst>
          </p:cNvPr>
          <p:cNvSpPr>
            <a:spLocks noGrp="1"/>
          </p:cNvSpPr>
          <p:nvPr>
            <p:ph type="dt" sz="half" idx="10"/>
          </p:nvPr>
        </p:nvSpPr>
        <p:spPr/>
        <p:txBody>
          <a:bodyPr/>
          <a:lstStyle/>
          <a:p>
            <a:fld id="{3311575C-3E6A-CC4C-BE79-73F4AA064C3D}" type="datetime4">
              <a:rPr lang="en-US" smtClean="0"/>
              <a:t>February 15, 2022</a:t>
            </a:fld>
            <a:endParaRPr lang="en-US"/>
          </a:p>
        </p:txBody>
      </p:sp>
      <p:sp>
        <p:nvSpPr>
          <p:cNvPr id="3" name="Footer Placeholder 2">
            <a:extLst>
              <a:ext uri="{FF2B5EF4-FFF2-40B4-BE49-F238E27FC236}">
                <a16:creationId xmlns:a16="http://schemas.microsoft.com/office/drawing/2014/main" id="{ED41C0EC-DF45-8E42-856B-DA96CC71D831}"/>
              </a:ext>
            </a:extLst>
          </p:cNvPr>
          <p:cNvSpPr>
            <a:spLocks noGrp="1"/>
          </p:cNvSpPr>
          <p:nvPr>
            <p:ph type="ftr" sz="quarter" idx="11"/>
          </p:nvPr>
        </p:nvSpPr>
        <p:spPr/>
        <p:txBody>
          <a:bodyPr/>
          <a:lstStyle/>
          <a:p>
            <a:r>
              <a:rPr lang="en-US"/>
              <a:t>©2021 Frontline Education Confidential &amp; Proprietary</a:t>
            </a:r>
          </a:p>
        </p:txBody>
      </p:sp>
      <p:sp>
        <p:nvSpPr>
          <p:cNvPr id="4" name="Title 3">
            <a:extLst>
              <a:ext uri="{FF2B5EF4-FFF2-40B4-BE49-F238E27FC236}">
                <a16:creationId xmlns:a16="http://schemas.microsoft.com/office/drawing/2014/main" id="{DEFC6013-D5E2-8341-ACFC-AF36D0EE5019}"/>
              </a:ext>
            </a:extLst>
          </p:cNvPr>
          <p:cNvSpPr>
            <a:spLocks noGrp="1"/>
          </p:cNvSpPr>
          <p:nvPr>
            <p:ph type="title"/>
          </p:nvPr>
        </p:nvSpPr>
        <p:spPr/>
        <p:txBody>
          <a:bodyPr/>
          <a:lstStyle/>
          <a:p>
            <a:r>
              <a:rPr lang="en-US" dirty="0"/>
              <a:t>Access trends and benchmark</a:t>
            </a:r>
            <a:br>
              <a:rPr lang="en-US" dirty="0"/>
            </a:br>
            <a:r>
              <a:rPr lang="en-US" dirty="0"/>
              <a:t>against peers</a:t>
            </a:r>
          </a:p>
        </p:txBody>
      </p:sp>
    </p:spTree>
    <p:extLst>
      <p:ext uri="{BB962C8B-B14F-4D97-AF65-F5344CB8AC3E}">
        <p14:creationId xmlns:p14="http://schemas.microsoft.com/office/powerpoint/2010/main" val="2230838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87876D-5A20-BF4E-9CBB-9CF6747778AE}"/>
              </a:ext>
            </a:extLst>
          </p:cNvPr>
          <p:cNvSpPr>
            <a:spLocks noGrp="1"/>
          </p:cNvSpPr>
          <p:nvPr>
            <p:ph type="dt" sz="half" idx="10"/>
          </p:nvPr>
        </p:nvSpPr>
        <p:spPr/>
        <p:txBody>
          <a:bodyPr/>
          <a:lstStyle/>
          <a:p>
            <a:fld id="{3311575C-3E6A-CC4C-BE79-73F4AA064C3D}" type="datetime4">
              <a:rPr lang="en-US" smtClean="0"/>
              <a:t>February 15, 2022</a:t>
            </a:fld>
            <a:endParaRPr lang="en-US"/>
          </a:p>
        </p:txBody>
      </p:sp>
      <p:sp>
        <p:nvSpPr>
          <p:cNvPr id="3" name="Footer Placeholder 2">
            <a:extLst>
              <a:ext uri="{FF2B5EF4-FFF2-40B4-BE49-F238E27FC236}">
                <a16:creationId xmlns:a16="http://schemas.microsoft.com/office/drawing/2014/main" id="{4282DDF7-5946-7F4F-8E8F-0EE056B6FC80}"/>
              </a:ext>
            </a:extLst>
          </p:cNvPr>
          <p:cNvSpPr>
            <a:spLocks noGrp="1"/>
          </p:cNvSpPr>
          <p:nvPr>
            <p:ph type="ftr" sz="quarter" idx="11"/>
          </p:nvPr>
        </p:nvSpPr>
        <p:spPr/>
        <p:txBody>
          <a:bodyPr/>
          <a:lstStyle/>
          <a:p>
            <a:r>
              <a:rPr lang="en-US"/>
              <a:t>©2021 Frontline Education Confidential &amp; Proprietary</a:t>
            </a:r>
          </a:p>
        </p:txBody>
      </p:sp>
      <p:sp>
        <p:nvSpPr>
          <p:cNvPr id="4" name="Title 3">
            <a:extLst>
              <a:ext uri="{FF2B5EF4-FFF2-40B4-BE49-F238E27FC236}">
                <a16:creationId xmlns:a16="http://schemas.microsoft.com/office/drawing/2014/main" id="{1AB83DE6-CF91-574A-97D9-BCEC4F45D4EE}"/>
              </a:ext>
            </a:extLst>
          </p:cNvPr>
          <p:cNvSpPr>
            <a:spLocks noGrp="1"/>
          </p:cNvSpPr>
          <p:nvPr>
            <p:ph type="title"/>
          </p:nvPr>
        </p:nvSpPr>
        <p:spPr/>
        <p:txBody>
          <a:bodyPr/>
          <a:lstStyle/>
          <a:p>
            <a:r>
              <a:rPr lang="en-US" dirty="0"/>
              <a:t>Connect your data to optimize</a:t>
            </a:r>
            <a:br>
              <a:rPr lang="en-US" dirty="0"/>
            </a:br>
            <a:r>
              <a:rPr lang="en-US" dirty="0"/>
              <a:t>student learning</a:t>
            </a:r>
          </a:p>
        </p:txBody>
      </p:sp>
    </p:spTree>
    <p:extLst>
      <p:ext uri="{BB962C8B-B14F-4D97-AF65-F5344CB8AC3E}">
        <p14:creationId xmlns:p14="http://schemas.microsoft.com/office/powerpoint/2010/main" val="2348729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C8AD78-1141-6B4D-97BA-1396D97A9609}"/>
              </a:ext>
            </a:extLst>
          </p:cNvPr>
          <p:cNvSpPr>
            <a:spLocks noGrp="1"/>
          </p:cNvSpPr>
          <p:nvPr>
            <p:ph type="dt" sz="half" idx="10"/>
          </p:nvPr>
        </p:nvSpPr>
        <p:spPr/>
        <p:txBody>
          <a:bodyPr/>
          <a:lstStyle/>
          <a:p>
            <a:fld id="{3311575C-3E6A-CC4C-BE79-73F4AA064C3D}" type="datetime4">
              <a:rPr lang="en-US" smtClean="0"/>
              <a:t>February 15, 2022</a:t>
            </a:fld>
            <a:endParaRPr lang="en-US"/>
          </a:p>
        </p:txBody>
      </p:sp>
      <p:sp>
        <p:nvSpPr>
          <p:cNvPr id="3" name="Footer Placeholder 2">
            <a:extLst>
              <a:ext uri="{FF2B5EF4-FFF2-40B4-BE49-F238E27FC236}">
                <a16:creationId xmlns:a16="http://schemas.microsoft.com/office/drawing/2014/main" id="{F0046016-66F1-CC45-86AC-E791FB8BEC2E}"/>
              </a:ext>
            </a:extLst>
          </p:cNvPr>
          <p:cNvSpPr>
            <a:spLocks noGrp="1"/>
          </p:cNvSpPr>
          <p:nvPr>
            <p:ph type="ftr" sz="quarter" idx="11"/>
          </p:nvPr>
        </p:nvSpPr>
        <p:spPr/>
        <p:txBody>
          <a:bodyPr/>
          <a:lstStyle/>
          <a:p>
            <a:r>
              <a:rPr lang="en-US"/>
              <a:t>©2021 Frontline Education Confidential &amp; Proprietary</a:t>
            </a:r>
          </a:p>
        </p:txBody>
      </p:sp>
      <p:sp>
        <p:nvSpPr>
          <p:cNvPr id="4" name="Title 3">
            <a:extLst>
              <a:ext uri="{FF2B5EF4-FFF2-40B4-BE49-F238E27FC236}">
                <a16:creationId xmlns:a16="http://schemas.microsoft.com/office/drawing/2014/main" id="{93CA5572-4B8B-BA4D-9F71-41A77CA5380C}"/>
              </a:ext>
            </a:extLst>
          </p:cNvPr>
          <p:cNvSpPr>
            <a:spLocks noGrp="1"/>
          </p:cNvSpPr>
          <p:nvPr>
            <p:ph type="title"/>
          </p:nvPr>
        </p:nvSpPr>
        <p:spPr/>
        <p:txBody>
          <a:bodyPr/>
          <a:lstStyle/>
          <a:p>
            <a:r>
              <a:rPr lang="en-US" dirty="0"/>
              <a:t>Location matters</a:t>
            </a:r>
          </a:p>
        </p:txBody>
      </p:sp>
    </p:spTree>
    <p:extLst>
      <p:ext uri="{BB962C8B-B14F-4D97-AF65-F5344CB8AC3E}">
        <p14:creationId xmlns:p14="http://schemas.microsoft.com/office/powerpoint/2010/main" val="378730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E85775-DF54-4E96-A35E-C19EC1A93994}"/>
              </a:ext>
            </a:extLst>
          </p:cNvPr>
          <p:cNvSpPr>
            <a:spLocks noGrp="1"/>
          </p:cNvSpPr>
          <p:nvPr>
            <p:ph type="dt" sz="half" idx="10"/>
          </p:nvPr>
        </p:nvSpPr>
        <p:spPr/>
        <p:txBody>
          <a:bodyPr/>
          <a:lstStyle/>
          <a:p>
            <a:fld id="{86C1EDBC-6B9F-1540-B3D1-2CDF465322DE}" type="datetime4">
              <a:rPr lang="en-US" smtClean="0"/>
              <a:t>February 15, 2022</a:t>
            </a:fld>
            <a:endParaRPr lang="en-US"/>
          </a:p>
        </p:txBody>
      </p:sp>
      <p:sp>
        <p:nvSpPr>
          <p:cNvPr id="3" name="Footer Placeholder 2">
            <a:extLst>
              <a:ext uri="{FF2B5EF4-FFF2-40B4-BE49-F238E27FC236}">
                <a16:creationId xmlns:a16="http://schemas.microsoft.com/office/drawing/2014/main" id="{B8F2B058-2704-4339-A215-C1FE2A3188EB}"/>
              </a:ext>
            </a:extLst>
          </p:cNvPr>
          <p:cNvSpPr>
            <a:spLocks noGrp="1"/>
          </p:cNvSpPr>
          <p:nvPr>
            <p:ph type="ftr" sz="quarter" idx="11"/>
          </p:nvPr>
        </p:nvSpPr>
        <p:spPr/>
        <p:txBody>
          <a:bodyPr/>
          <a:lstStyle/>
          <a:p>
            <a:r>
              <a:rPr lang="en-US"/>
              <a:t>©2021 Frontline Education Confidential &amp; Proprietary</a:t>
            </a:r>
          </a:p>
        </p:txBody>
      </p:sp>
      <p:pic>
        <p:nvPicPr>
          <p:cNvPr id="12" name="Picture Placeholder 11" descr="A person smiling for the camera&#10;&#10;Description automatically generated with medium confidence">
            <a:extLst>
              <a:ext uri="{FF2B5EF4-FFF2-40B4-BE49-F238E27FC236}">
                <a16:creationId xmlns:a16="http://schemas.microsoft.com/office/drawing/2014/main" id="{7FFB2506-8F3D-40AD-8B35-0F3EE876F81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7606" t="9797" r="-26441" b="31419"/>
          <a:stretch/>
        </p:blipFill>
        <p:spPr>
          <a:xfrm>
            <a:off x="6096000" y="3581400"/>
            <a:ext cx="6096000" cy="3276600"/>
          </a:xfrm>
        </p:spPr>
      </p:pic>
      <p:pic>
        <p:nvPicPr>
          <p:cNvPr id="8" name="Picture Placeholder 7">
            <a:extLst>
              <a:ext uri="{FF2B5EF4-FFF2-40B4-BE49-F238E27FC236}">
                <a16:creationId xmlns:a16="http://schemas.microsoft.com/office/drawing/2014/main" id="{43FC5BC9-33F0-4AA4-B294-B887FBA5FE67}"/>
              </a:ext>
            </a:extLst>
          </p:cNvPr>
          <p:cNvPicPr>
            <a:picLocks noGrp="1" noChangeAspect="1"/>
          </p:cNvPicPr>
          <p:nvPr>
            <p:ph type="pic" sz="quarter" idx="14"/>
          </p:nvPr>
        </p:nvPicPr>
        <p:blipFill rotWithShape="1">
          <a:blip r:embed="rId3"/>
          <a:srcRect l="-41128" t="-1435" r="-35282" b="38222"/>
          <a:stretch/>
        </p:blipFill>
        <p:spPr>
          <a:xfrm>
            <a:off x="6096000" y="0"/>
            <a:ext cx="6096000" cy="3276600"/>
          </a:xfrm>
          <a:prstGeom prst="rect">
            <a:avLst/>
          </a:prstGeom>
        </p:spPr>
      </p:pic>
      <p:sp>
        <p:nvSpPr>
          <p:cNvPr id="7" name="Content Placeholder 6">
            <a:extLst>
              <a:ext uri="{FF2B5EF4-FFF2-40B4-BE49-F238E27FC236}">
                <a16:creationId xmlns:a16="http://schemas.microsoft.com/office/drawing/2014/main" id="{68E59A0A-DE56-458D-B889-6554EC5C3B10}"/>
              </a:ext>
            </a:extLst>
          </p:cNvPr>
          <p:cNvSpPr>
            <a:spLocks noGrp="1"/>
          </p:cNvSpPr>
          <p:nvPr>
            <p:ph idx="1"/>
          </p:nvPr>
        </p:nvSpPr>
        <p:spPr>
          <a:xfrm>
            <a:off x="731520" y="908050"/>
            <a:ext cx="4678679" cy="1460500"/>
          </a:xfrm>
        </p:spPr>
        <p:txBody>
          <a:bodyPr/>
          <a:lstStyle/>
          <a:p>
            <a:pPr marL="0" indent="0">
              <a:buNone/>
            </a:pPr>
            <a:r>
              <a:rPr lang="en-US" b="0" i="0" dirty="0">
                <a:solidFill>
                  <a:srgbClr val="000000"/>
                </a:solidFill>
                <a:effectLst/>
                <a:latin typeface="Segoe UI" panose="020B0502040204020203" pitchFamily="34" charset="0"/>
              </a:rPr>
              <a:t>Clint McLain</a:t>
            </a:r>
            <a:br>
              <a:rPr lang="en-US" dirty="0"/>
            </a:br>
            <a:r>
              <a:rPr lang="en-US" b="0" i="0" u="none" strike="noStrike" dirty="0">
                <a:solidFill>
                  <a:srgbClr val="000000"/>
                </a:solidFill>
                <a:effectLst/>
                <a:latin typeface="Segoe UI" panose="020B0502040204020203" pitchFamily="34" charset="0"/>
              </a:rPr>
              <a:t>Assistant Superintendent of Finance and Operations</a:t>
            </a:r>
          </a:p>
          <a:p>
            <a:pPr marL="0" indent="0">
              <a:buNone/>
            </a:pPr>
            <a:r>
              <a:rPr lang="en-US" dirty="0">
                <a:solidFill>
                  <a:srgbClr val="000000"/>
                </a:solidFill>
                <a:latin typeface="Segoe UI" panose="020B0502040204020203" pitchFamily="34" charset="0"/>
              </a:rPr>
              <a:t>New Braunfels ISD</a:t>
            </a:r>
            <a:endParaRPr lang="en-US" dirty="0"/>
          </a:p>
        </p:txBody>
      </p:sp>
      <p:sp>
        <p:nvSpPr>
          <p:cNvPr id="13" name="Content Placeholder 6">
            <a:extLst>
              <a:ext uri="{FF2B5EF4-FFF2-40B4-BE49-F238E27FC236}">
                <a16:creationId xmlns:a16="http://schemas.microsoft.com/office/drawing/2014/main" id="{FB5EFE5D-92B8-42A0-88A5-9F0BB5847680}"/>
              </a:ext>
            </a:extLst>
          </p:cNvPr>
          <p:cNvSpPr txBox="1">
            <a:spLocks/>
          </p:cNvSpPr>
          <p:nvPr/>
        </p:nvSpPr>
        <p:spPr>
          <a:xfrm>
            <a:off x="731520" y="4057650"/>
            <a:ext cx="4678679" cy="170815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00"/>
                </a:solidFill>
                <a:latin typeface="Segoe UI" panose="020B0502040204020203" pitchFamily="34" charset="0"/>
              </a:rPr>
              <a:t>Travis Zander, CPA</a:t>
            </a:r>
          </a:p>
          <a:p>
            <a:pPr marL="0" indent="0">
              <a:buFont typeface="Arial" panose="020B0604020202020204" pitchFamily="34" charset="0"/>
              <a:buNone/>
            </a:pPr>
            <a:r>
              <a:rPr lang="en-US" dirty="0">
                <a:solidFill>
                  <a:srgbClr val="000000"/>
                </a:solidFill>
                <a:latin typeface="Segoe UI" panose="020B0502040204020203" pitchFamily="34" charset="0"/>
              </a:rPr>
              <a:t>Senior Analytics Advisor, Team Lead</a:t>
            </a:r>
          </a:p>
          <a:p>
            <a:pPr marL="0" indent="0">
              <a:buFont typeface="Arial" panose="020B0604020202020204" pitchFamily="34" charset="0"/>
              <a:buNone/>
            </a:pPr>
            <a:r>
              <a:rPr lang="en-US" dirty="0">
                <a:solidFill>
                  <a:srgbClr val="000000"/>
                </a:solidFill>
                <a:latin typeface="Segoe UI" panose="020B0502040204020203" pitchFamily="34" charset="0"/>
              </a:rPr>
              <a:t>Frontline Education</a:t>
            </a:r>
            <a:endParaRPr lang="en-US" dirty="0"/>
          </a:p>
        </p:txBody>
      </p:sp>
    </p:spTree>
    <p:extLst>
      <p:ext uri="{BB962C8B-B14F-4D97-AF65-F5344CB8AC3E}">
        <p14:creationId xmlns:p14="http://schemas.microsoft.com/office/powerpoint/2010/main" val="1307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BB1C7-8354-B145-BDDE-1B3F5B198AC0}" type="datetime4">
              <a:rPr lang="en-US" smtClean="0"/>
              <a:t>February 15, 2022</a:t>
            </a:fld>
            <a:endParaRPr lang="en-US" dirty="0"/>
          </a:p>
        </p:txBody>
      </p:sp>
      <p:sp>
        <p:nvSpPr>
          <p:cNvPr id="3" name="Footer Placeholder 2"/>
          <p:cNvSpPr>
            <a:spLocks noGrp="1"/>
          </p:cNvSpPr>
          <p:nvPr>
            <p:ph type="ftr" sz="quarter" idx="11"/>
          </p:nvPr>
        </p:nvSpPr>
        <p:spPr/>
        <p:txBody>
          <a:bodyPr/>
          <a:lstStyle/>
          <a:p>
            <a:r>
              <a:rPr lang="en-US"/>
              <a:t>©2021 Frontline Education Confidential &amp; Proprietary</a:t>
            </a:r>
            <a:endParaRPr lang="en-US" dirty="0"/>
          </a:p>
        </p:txBody>
      </p:sp>
      <p:sp>
        <p:nvSpPr>
          <p:cNvPr id="4" name="Text Placeholder 3"/>
          <p:cNvSpPr>
            <a:spLocks noGrp="1"/>
          </p:cNvSpPr>
          <p:nvPr>
            <p:ph type="body" sz="quarter" idx="13"/>
          </p:nvPr>
        </p:nvSpPr>
        <p:spPr/>
        <p:txBody>
          <a:bodyPr/>
          <a:lstStyle/>
          <a:p>
            <a:r>
              <a:rPr lang="en-US" dirty="0"/>
              <a:t>Multi- Year Plan</a:t>
            </a:r>
          </a:p>
          <a:p>
            <a:endParaRPr lang="en-US" dirty="0"/>
          </a:p>
          <a:p>
            <a:r>
              <a:rPr lang="en-US" dirty="0"/>
              <a:t>Baseline Forecast</a:t>
            </a:r>
          </a:p>
          <a:p>
            <a:endParaRPr lang="en-US" dirty="0"/>
          </a:p>
          <a:p>
            <a:r>
              <a:rPr lang="en-US" dirty="0"/>
              <a:t>Review Staffing</a:t>
            </a:r>
          </a:p>
          <a:p>
            <a:endParaRPr lang="en-US" dirty="0"/>
          </a:p>
          <a:p>
            <a:r>
              <a:rPr lang="en-US" dirty="0"/>
              <a:t>Review Enrollment</a:t>
            </a:r>
          </a:p>
          <a:p>
            <a:endParaRPr lang="en-US" dirty="0"/>
          </a:p>
          <a:p>
            <a:r>
              <a:rPr lang="en-US" dirty="0"/>
              <a:t>Establishing a Budget Calendar</a:t>
            </a:r>
          </a:p>
          <a:p>
            <a:endParaRPr lang="en-US" dirty="0"/>
          </a:p>
          <a:p>
            <a:endParaRPr lang="en-US" dirty="0"/>
          </a:p>
        </p:txBody>
      </p:sp>
      <p:sp>
        <p:nvSpPr>
          <p:cNvPr id="5" name="Text Placeholder 4"/>
          <p:cNvSpPr>
            <a:spLocks noGrp="1"/>
          </p:cNvSpPr>
          <p:nvPr>
            <p:ph type="body" sz="quarter" idx="25"/>
          </p:nvPr>
        </p:nvSpPr>
        <p:spPr/>
        <p:txBody>
          <a:bodyPr/>
          <a:lstStyle/>
          <a:p>
            <a:r>
              <a:rPr lang="en-US" dirty="0"/>
              <a:t>01</a:t>
            </a:r>
          </a:p>
        </p:txBody>
      </p:sp>
      <p:sp>
        <p:nvSpPr>
          <p:cNvPr id="14" name="Text Placeholder 12"/>
          <p:cNvSpPr>
            <a:spLocks noGrp="1"/>
          </p:cNvSpPr>
          <p:nvPr>
            <p:ph type="body" sz="quarter" idx="26"/>
          </p:nvPr>
        </p:nvSpPr>
        <p:spPr/>
        <p:txBody>
          <a:bodyPr/>
          <a:lstStyle/>
          <a:p>
            <a:r>
              <a:rPr lang="en-US" dirty="0"/>
              <a:t>05</a:t>
            </a:r>
          </a:p>
        </p:txBody>
      </p:sp>
      <p:sp>
        <p:nvSpPr>
          <p:cNvPr id="15" name="Text Placeholder 13"/>
          <p:cNvSpPr>
            <a:spLocks noGrp="1"/>
          </p:cNvSpPr>
          <p:nvPr>
            <p:ph type="body" sz="quarter" idx="27"/>
          </p:nvPr>
        </p:nvSpPr>
        <p:spPr/>
        <p:txBody>
          <a:bodyPr/>
          <a:lstStyle/>
          <a:p>
            <a:r>
              <a:rPr lang="en-US" dirty="0"/>
              <a:t>04</a:t>
            </a:r>
          </a:p>
        </p:txBody>
      </p:sp>
      <p:sp>
        <p:nvSpPr>
          <p:cNvPr id="16" name="Text Placeholder 14"/>
          <p:cNvSpPr>
            <a:spLocks noGrp="1"/>
          </p:cNvSpPr>
          <p:nvPr>
            <p:ph type="body" sz="quarter" idx="28"/>
          </p:nvPr>
        </p:nvSpPr>
        <p:spPr/>
        <p:txBody>
          <a:bodyPr/>
          <a:lstStyle/>
          <a:p>
            <a:r>
              <a:rPr lang="en-US" dirty="0"/>
              <a:t>03</a:t>
            </a:r>
          </a:p>
        </p:txBody>
      </p:sp>
      <p:sp>
        <p:nvSpPr>
          <p:cNvPr id="17" name="Text Placeholder 15"/>
          <p:cNvSpPr>
            <a:spLocks noGrp="1"/>
          </p:cNvSpPr>
          <p:nvPr>
            <p:ph type="body" sz="quarter" idx="29"/>
          </p:nvPr>
        </p:nvSpPr>
        <p:spPr/>
        <p:txBody>
          <a:bodyPr/>
          <a:lstStyle/>
          <a:p>
            <a:r>
              <a:rPr lang="en-US" dirty="0"/>
              <a:t>02</a:t>
            </a:r>
          </a:p>
        </p:txBody>
      </p:sp>
    </p:spTree>
    <p:extLst>
      <p:ext uri="{BB962C8B-B14F-4D97-AF65-F5344CB8AC3E}">
        <p14:creationId xmlns:p14="http://schemas.microsoft.com/office/powerpoint/2010/main" val="125530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15760" y="1419909"/>
            <a:ext cx="4941543" cy="4942828"/>
          </a:xfrm>
          <a:prstGeom prst="ellipse">
            <a:avLst/>
          </a:prstGeom>
          <a:solidFill>
            <a:srgbClr val="575C5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sz="3200" dirty="0">
              <a:solidFill>
                <a:schemeClr val="tx1"/>
              </a:solidFill>
              <a:latin typeface="Montserrat Light" charset="0"/>
            </a:endParaRPr>
          </a:p>
        </p:txBody>
      </p:sp>
      <p:sp>
        <p:nvSpPr>
          <p:cNvPr id="6" name="Oval 5"/>
          <p:cNvSpPr/>
          <p:nvPr/>
        </p:nvSpPr>
        <p:spPr>
          <a:xfrm>
            <a:off x="3555295" y="1419909"/>
            <a:ext cx="4941543" cy="4942828"/>
          </a:xfrm>
          <a:prstGeom prst="ellipse">
            <a:avLst/>
          </a:prstGeom>
          <a:solidFill>
            <a:srgbClr val="E6763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sz="3200" dirty="0">
              <a:solidFill>
                <a:schemeClr val="tx1"/>
              </a:solidFill>
              <a:latin typeface="Montserrat Light" charset="0"/>
            </a:endParaRPr>
          </a:p>
        </p:txBody>
      </p:sp>
      <p:sp>
        <p:nvSpPr>
          <p:cNvPr id="7" name="Oval 6"/>
          <p:cNvSpPr/>
          <p:nvPr/>
        </p:nvSpPr>
        <p:spPr>
          <a:xfrm>
            <a:off x="7491133" y="1419909"/>
            <a:ext cx="4941543" cy="4942828"/>
          </a:xfrm>
          <a:prstGeom prst="ellipse">
            <a:avLst/>
          </a:prstGeom>
          <a:solidFill>
            <a:srgbClr val="2E3639">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a:endParaRPr lang="en-US" sz="3200" dirty="0">
              <a:solidFill>
                <a:schemeClr val="tx1"/>
              </a:solidFill>
              <a:latin typeface="Montserrat Light" charset="0"/>
            </a:endParaRPr>
          </a:p>
        </p:txBody>
      </p:sp>
      <p:sp>
        <p:nvSpPr>
          <p:cNvPr id="38" name="TextBox 37"/>
          <p:cNvSpPr txBox="1"/>
          <p:nvPr/>
        </p:nvSpPr>
        <p:spPr>
          <a:xfrm>
            <a:off x="610039" y="3546450"/>
            <a:ext cx="3413156" cy="1154675"/>
          </a:xfrm>
          <a:prstGeom prst="rect">
            <a:avLst/>
          </a:prstGeom>
          <a:noFill/>
        </p:spPr>
        <p:txBody>
          <a:bodyPr wrap="square" rtlCol="0">
            <a:spAutoFit/>
          </a:bodyPr>
          <a:lstStyle/>
          <a:p>
            <a:pPr>
              <a:lnSpc>
                <a:spcPct val="150000"/>
              </a:lnSpc>
            </a:pPr>
            <a:r>
              <a:rPr lang="en-US" sz="1600" dirty="0">
                <a:solidFill>
                  <a:schemeClr val="bg1"/>
                </a:solidFill>
                <a:latin typeface="Arial" panose="020B0604020202020204" pitchFamily="34" charset="0"/>
                <a:cs typeface="Arial" panose="020B0604020202020204" pitchFamily="34" charset="0"/>
              </a:rPr>
              <a:t>5 years of historical actuals highlight performance, trends and assist with future assumptions.</a:t>
            </a:r>
          </a:p>
        </p:txBody>
      </p:sp>
      <p:sp>
        <p:nvSpPr>
          <p:cNvPr id="39" name="TextBox 38"/>
          <p:cNvSpPr txBox="1"/>
          <p:nvPr/>
        </p:nvSpPr>
        <p:spPr>
          <a:xfrm>
            <a:off x="952057" y="3092551"/>
            <a:ext cx="2297095" cy="400110"/>
          </a:xfrm>
          <a:prstGeom prst="rect">
            <a:avLst/>
          </a:prstGeom>
          <a:noFill/>
        </p:spPr>
        <p:txBody>
          <a:bodyPr wrap="square" rtlCol="0">
            <a:spAutoFit/>
          </a:bodyPr>
          <a:lstStyle/>
          <a:p>
            <a:pPr algn="ctr"/>
            <a:r>
              <a:rPr lang="en-US" sz="2000" spc="300" dirty="0">
                <a:solidFill>
                  <a:schemeClr val="bg1"/>
                </a:solidFill>
                <a:latin typeface="Arial" panose="020B0604020202020204" pitchFamily="34" charset="0"/>
                <a:ea typeface="Montserrat" charset="0"/>
                <a:cs typeface="Arial" panose="020B0604020202020204" pitchFamily="34" charset="0"/>
              </a:rPr>
              <a:t>HISTORICAL</a:t>
            </a:r>
          </a:p>
        </p:txBody>
      </p:sp>
      <p:sp>
        <p:nvSpPr>
          <p:cNvPr id="40" name="TextBox 39"/>
          <p:cNvSpPr txBox="1"/>
          <p:nvPr/>
        </p:nvSpPr>
        <p:spPr>
          <a:xfrm>
            <a:off x="4303845" y="3498718"/>
            <a:ext cx="3747841" cy="1524007"/>
          </a:xfrm>
          <a:prstGeom prst="rect">
            <a:avLst/>
          </a:prstGeom>
          <a:noFill/>
        </p:spPr>
        <p:txBody>
          <a:bodyPr wrap="square" rtlCol="0">
            <a:spAutoFit/>
          </a:bodyPr>
          <a:lstStyle/>
          <a:p>
            <a:pPr>
              <a:lnSpc>
                <a:spcPct val="150000"/>
              </a:lnSpc>
            </a:pPr>
            <a:r>
              <a:rPr lang="en-US" sz="1600" dirty="0">
                <a:solidFill>
                  <a:schemeClr val="bg1"/>
                </a:solidFill>
                <a:latin typeface="Arial" panose="020B0604020202020204" pitchFamily="34" charset="0"/>
                <a:cs typeface="Arial" panose="020B0604020202020204" pitchFamily="34" charset="0"/>
              </a:rPr>
              <a:t> Revenue/Expenditure variables known. The current year and years 1-2 will be more accurate in terms of projected ending cash balances. </a:t>
            </a:r>
            <a:endParaRPr lang="en-US" sz="1600" dirty="0">
              <a:solidFill>
                <a:schemeClr val="bg1"/>
              </a:solidFill>
              <a:latin typeface="Arial" panose="020B0604020202020204" pitchFamily="34" charset="0"/>
              <a:ea typeface="Montserrat Light" charset="0"/>
              <a:cs typeface="Arial" panose="020B0604020202020204" pitchFamily="34" charset="0"/>
            </a:endParaRPr>
          </a:p>
        </p:txBody>
      </p:sp>
      <p:sp>
        <p:nvSpPr>
          <p:cNvPr id="41" name="TextBox 40"/>
          <p:cNvSpPr txBox="1"/>
          <p:nvPr/>
        </p:nvSpPr>
        <p:spPr>
          <a:xfrm>
            <a:off x="4869958" y="3028891"/>
            <a:ext cx="2297095" cy="400110"/>
          </a:xfrm>
          <a:prstGeom prst="rect">
            <a:avLst/>
          </a:prstGeom>
          <a:noFill/>
        </p:spPr>
        <p:txBody>
          <a:bodyPr wrap="square" rtlCol="0">
            <a:spAutoFit/>
          </a:bodyPr>
          <a:lstStyle/>
          <a:p>
            <a:pPr algn="ctr"/>
            <a:r>
              <a:rPr lang="en-US" sz="2000" spc="300" dirty="0">
                <a:solidFill>
                  <a:schemeClr val="bg1"/>
                </a:solidFill>
                <a:latin typeface="Arial" panose="020B0604020202020204" pitchFamily="34" charset="0"/>
                <a:ea typeface="Montserrat" charset="0"/>
                <a:cs typeface="Arial" panose="020B0604020202020204" pitchFamily="34" charset="0"/>
              </a:rPr>
              <a:t>BUDGETARY</a:t>
            </a:r>
          </a:p>
        </p:txBody>
      </p:sp>
      <p:sp>
        <p:nvSpPr>
          <p:cNvPr id="42" name="TextBox 41"/>
          <p:cNvSpPr txBox="1"/>
          <p:nvPr/>
        </p:nvSpPr>
        <p:spPr>
          <a:xfrm>
            <a:off x="8103419" y="3437796"/>
            <a:ext cx="4047051" cy="1893339"/>
          </a:xfrm>
          <a:prstGeom prst="rect">
            <a:avLst/>
          </a:prstGeom>
          <a:noFill/>
        </p:spPr>
        <p:txBody>
          <a:bodyPr wrap="square" rtlCol="0">
            <a:spAutoFit/>
          </a:bodyPr>
          <a:lstStyle/>
          <a:p>
            <a:pPr>
              <a:lnSpc>
                <a:spcPct val="150000"/>
              </a:lnSpc>
            </a:pPr>
            <a:r>
              <a:rPr lang="en-US" sz="1600" dirty="0">
                <a:solidFill>
                  <a:schemeClr val="bg1"/>
                </a:solidFill>
                <a:latin typeface="Arial" panose="020B0604020202020204" pitchFamily="34" charset="0"/>
                <a:cs typeface="Arial" panose="020B0604020202020204" pitchFamily="34" charset="0"/>
              </a:rPr>
              <a:t>Assumption results compound into year 3. Unfavorable conditions may signal an early warning and opportunity to execute a course correction plan. Years 4-5 establish direction - overall financial trajectory.</a:t>
            </a:r>
          </a:p>
        </p:txBody>
      </p:sp>
      <p:sp>
        <p:nvSpPr>
          <p:cNvPr id="43" name="TextBox 42"/>
          <p:cNvSpPr txBox="1"/>
          <p:nvPr/>
        </p:nvSpPr>
        <p:spPr>
          <a:xfrm>
            <a:off x="8454437" y="3003588"/>
            <a:ext cx="3141025" cy="400110"/>
          </a:xfrm>
          <a:prstGeom prst="rect">
            <a:avLst/>
          </a:prstGeom>
          <a:noFill/>
        </p:spPr>
        <p:txBody>
          <a:bodyPr wrap="square" rtlCol="0">
            <a:spAutoFit/>
          </a:bodyPr>
          <a:lstStyle/>
          <a:p>
            <a:pPr algn="ctr"/>
            <a:r>
              <a:rPr lang="en-US" sz="2000" spc="300" dirty="0">
                <a:solidFill>
                  <a:schemeClr val="bg1"/>
                </a:solidFill>
                <a:latin typeface="Arial" panose="020B0604020202020204" pitchFamily="34" charset="0"/>
                <a:ea typeface="Montserrat" charset="0"/>
                <a:cs typeface="Arial" panose="020B0604020202020204" pitchFamily="34" charset="0"/>
              </a:rPr>
              <a:t>DIRECTIONAL</a:t>
            </a:r>
          </a:p>
        </p:txBody>
      </p:sp>
      <p:sp>
        <p:nvSpPr>
          <p:cNvPr id="28" name="TextBox 27">
            <a:extLst>
              <a:ext uri="{FF2B5EF4-FFF2-40B4-BE49-F238E27FC236}">
                <a16:creationId xmlns:a16="http://schemas.microsoft.com/office/drawing/2014/main" id="{9D7B3156-55E1-0C46-9DD5-C49A1C6E81FB}"/>
              </a:ext>
            </a:extLst>
          </p:cNvPr>
          <p:cNvSpPr txBox="1"/>
          <p:nvPr/>
        </p:nvSpPr>
        <p:spPr>
          <a:xfrm>
            <a:off x="0" y="402243"/>
            <a:ext cx="12192000" cy="646331"/>
          </a:xfrm>
          <a:prstGeom prst="rect">
            <a:avLst/>
          </a:prstGeom>
          <a:noFill/>
        </p:spPr>
        <p:txBody>
          <a:bodyPr wrap="square" rtlCol="0">
            <a:spAutoFit/>
          </a:bodyPr>
          <a:lstStyle/>
          <a:p>
            <a:pPr algn="ctr"/>
            <a:r>
              <a:rPr lang="en-US" sz="3600" spc="300" dirty="0">
                <a:latin typeface="Arial" panose="020B0604020202020204" pitchFamily="34" charset="0"/>
                <a:ea typeface="Montserrat" charset="0"/>
                <a:cs typeface="Arial" panose="020B0604020202020204" pitchFamily="34" charset="0"/>
              </a:rPr>
              <a:t>MULTI-YEAR PROJECTION PLAN</a:t>
            </a:r>
          </a:p>
        </p:txBody>
      </p:sp>
      <p:pic>
        <p:nvPicPr>
          <p:cNvPr id="2" name="Picture 1">
            <a:extLst>
              <a:ext uri="{FF2B5EF4-FFF2-40B4-BE49-F238E27FC236}">
                <a16:creationId xmlns:a16="http://schemas.microsoft.com/office/drawing/2014/main" id="{A491E7D1-6BE6-5647-BD23-6ECCB0B9230F}"/>
              </a:ext>
            </a:extLst>
          </p:cNvPr>
          <p:cNvPicPr>
            <a:picLocks noChangeAspect="1"/>
          </p:cNvPicPr>
          <p:nvPr/>
        </p:nvPicPr>
        <p:blipFill>
          <a:blip r:embed="rId3"/>
          <a:stretch>
            <a:fillRect/>
          </a:stretch>
        </p:blipFill>
        <p:spPr>
          <a:xfrm>
            <a:off x="5537259" y="1733490"/>
            <a:ext cx="1213044" cy="1213044"/>
          </a:xfrm>
          <a:prstGeom prst="rect">
            <a:avLst/>
          </a:prstGeom>
        </p:spPr>
      </p:pic>
      <p:pic>
        <p:nvPicPr>
          <p:cNvPr id="4" name="Picture 3">
            <a:extLst>
              <a:ext uri="{FF2B5EF4-FFF2-40B4-BE49-F238E27FC236}">
                <a16:creationId xmlns:a16="http://schemas.microsoft.com/office/drawing/2014/main" id="{06F5301F-5606-0E46-AB2C-FC31DE9403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639" y="1823859"/>
            <a:ext cx="1213828" cy="1213828"/>
          </a:xfrm>
          <a:prstGeom prst="rect">
            <a:avLst/>
          </a:prstGeom>
        </p:spPr>
      </p:pic>
      <p:sp>
        <p:nvSpPr>
          <p:cNvPr id="16" name="Rectangle 15">
            <a:extLst>
              <a:ext uri="{FF2B5EF4-FFF2-40B4-BE49-F238E27FC236}">
                <a16:creationId xmlns:a16="http://schemas.microsoft.com/office/drawing/2014/main" id="{534FC629-F2A8-E745-82AD-BB08EC19B32C}"/>
              </a:ext>
            </a:extLst>
          </p:cNvPr>
          <p:cNvSpPr/>
          <p:nvPr/>
        </p:nvSpPr>
        <p:spPr>
          <a:xfrm rot="16200000">
            <a:off x="-1976099" y="1401300"/>
            <a:ext cx="3335772" cy="523220"/>
          </a:xfrm>
          <a:prstGeom prst="rect">
            <a:avLst/>
          </a:prstGeom>
        </p:spPr>
        <p:txBody>
          <a:bodyPr wrap="square">
            <a:spAutoFit/>
          </a:bodyPr>
          <a:lstStyle/>
          <a:p>
            <a:r>
              <a:rPr lang="en-US" sz="1400" b="1" dirty="0">
                <a:solidFill>
                  <a:srgbClr val="FF40FF"/>
                </a:solidFill>
                <a:latin typeface="Arial" panose="020B0604020202020204" pitchFamily="34" charset="0"/>
                <a:cs typeface="Arial" panose="020B0604020202020204" pitchFamily="34" charset="0"/>
              </a:rPr>
              <a:t>CIRCLE GRAPICS, FIRST AND THIRD ARE MEANT TO BE CUT OFF</a:t>
            </a:r>
          </a:p>
        </p:txBody>
      </p:sp>
      <p:pic>
        <p:nvPicPr>
          <p:cNvPr id="18" name="Picture 17">
            <a:extLst>
              <a:ext uri="{FF2B5EF4-FFF2-40B4-BE49-F238E27FC236}">
                <a16:creationId xmlns:a16="http://schemas.microsoft.com/office/drawing/2014/main" id="{5DB1A144-78D7-4951-8229-641A100407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6413" y="1768675"/>
            <a:ext cx="1297072" cy="1104912"/>
          </a:xfrm>
          <a:prstGeom prst="rect">
            <a:avLst/>
          </a:prstGeom>
          <a:noFill/>
        </p:spPr>
      </p:pic>
    </p:spTree>
    <p:extLst>
      <p:ext uri="{BB962C8B-B14F-4D97-AF65-F5344CB8AC3E}">
        <p14:creationId xmlns:p14="http://schemas.microsoft.com/office/powerpoint/2010/main" val="40478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08CDC-B35B-4F4F-A32D-F8DC97789F21}"/>
              </a:ext>
            </a:extLst>
          </p:cNvPr>
          <p:cNvSpPr>
            <a:spLocks noGrp="1"/>
          </p:cNvSpPr>
          <p:nvPr>
            <p:ph type="title"/>
          </p:nvPr>
        </p:nvSpPr>
        <p:spPr>
          <a:xfrm>
            <a:off x="731520" y="580887"/>
            <a:ext cx="5181600" cy="1705113"/>
          </a:xfrm>
        </p:spPr>
        <p:txBody>
          <a:bodyPr/>
          <a:lstStyle/>
          <a:p>
            <a:pPr algn="ctr"/>
            <a:r>
              <a:rPr lang="en-US" dirty="0"/>
              <a:t>Multi-Year Analysis</a:t>
            </a:r>
            <a:br>
              <a:rPr lang="en-US" dirty="0"/>
            </a:br>
            <a:r>
              <a:rPr lang="en-US" sz="2000" dirty="0"/>
              <a:t>Trend Analysis</a:t>
            </a:r>
            <a:br>
              <a:rPr lang="en-US" sz="2000" dirty="0"/>
            </a:br>
            <a:r>
              <a:rPr lang="en-US" sz="2000" dirty="0"/>
              <a:t>Projection</a:t>
            </a:r>
            <a:br>
              <a:rPr lang="en-US" sz="2000" dirty="0"/>
            </a:br>
            <a:r>
              <a:rPr lang="en-US" sz="2000" dirty="0"/>
              <a:t>“What if” Scenarios</a:t>
            </a:r>
            <a:br>
              <a:rPr lang="en-US" dirty="0"/>
            </a:br>
            <a:endParaRPr lang="en-US" dirty="0"/>
          </a:p>
        </p:txBody>
      </p:sp>
      <p:sp>
        <p:nvSpPr>
          <p:cNvPr id="3" name="Date Placeholder 2">
            <a:extLst>
              <a:ext uri="{FF2B5EF4-FFF2-40B4-BE49-F238E27FC236}">
                <a16:creationId xmlns:a16="http://schemas.microsoft.com/office/drawing/2014/main" id="{986FEAA7-BA66-4A68-A2A0-69231A31A972}"/>
              </a:ext>
            </a:extLst>
          </p:cNvPr>
          <p:cNvSpPr>
            <a:spLocks noGrp="1"/>
          </p:cNvSpPr>
          <p:nvPr>
            <p:ph type="dt" sz="half" idx="10"/>
          </p:nvPr>
        </p:nvSpPr>
        <p:spPr/>
        <p:txBody>
          <a:bodyPr/>
          <a:lstStyle/>
          <a:p>
            <a:fld id="{6CFDF7FA-5ADF-094E-8821-7789B776286C}" type="datetime4">
              <a:rPr lang="en-US" smtClean="0"/>
              <a:t>February 15, 2022</a:t>
            </a:fld>
            <a:endParaRPr lang="en-US"/>
          </a:p>
        </p:txBody>
      </p:sp>
      <p:sp>
        <p:nvSpPr>
          <p:cNvPr id="4" name="Footer Placeholder 3">
            <a:extLst>
              <a:ext uri="{FF2B5EF4-FFF2-40B4-BE49-F238E27FC236}">
                <a16:creationId xmlns:a16="http://schemas.microsoft.com/office/drawing/2014/main" id="{B76ECCE2-A158-4A17-8B80-6181ED28E008}"/>
              </a:ext>
            </a:extLst>
          </p:cNvPr>
          <p:cNvSpPr>
            <a:spLocks noGrp="1"/>
          </p:cNvSpPr>
          <p:nvPr>
            <p:ph type="ftr" sz="quarter" idx="11"/>
          </p:nvPr>
        </p:nvSpPr>
        <p:spPr/>
        <p:txBody>
          <a:bodyPr/>
          <a:lstStyle/>
          <a:p>
            <a:r>
              <a:rPr lang="en-US"/>
              <a:t>©2021 Frontline Education Confidential &amp; Proprietary</a:t>
            </a:r>
          </a:p>
        </p:txBody>
      </p:sp>
      <p:sp>
        <p:nvSpPr>
          <p:cNvPr id="7" name="Title 1">
            <a:extLst>
              <a:ext uri="{FF2B5EF4-FFF2-40B4-BE49-F238E27FC236}">
                <a16:creationId xmlns:a16="http://schemas.microsoft.com/office/drawing/2014/main" id="{296EC285-8432-4D1D-9DF1-40DC7CEAABB6}"/>
              </a:ext>
            </a:extLst>
          </p:cNvPr>
          <p:cNvSpPr txBox="1">
            <a:spLocks/>
          </p:cNvSpPr>
          <p:nvPr/>
        </p:nvSpPr>
        <p:spPr>
          <a:xfrm>
            <a:off x="6074408" y="515173"/>
            <a:ext cx="5181600" cy="1705113"/>
          </a:xfrm>
          <a:prstGeom prst="rect">
            <a:avLst/>
          </a:prstGeom>
        </p:spPr>
        <p:txBody>
          <a:bodyPr vert="horz" lIns="0" tIns="0" rIns="0" bIns="0" rtlCol="0" anchor="t" anchorCtr="0">
            <a:noAutofit/>
          </a:bodyPr>
          <a:lstStyle>
            <a:lvl1pPr algn="l" defTabSz="914400" rtl="0" eaLnBrk="1" latinLnBrk="0" hangingPunct="1">
              <a:lnSpc>
                <a:spcPts val="4000"/>
              </a:lnSpc>
              <a:spcBef>
                <a:spcPct val="0"/>
              </a:spcBef>
              <a:buNone/>
              <a:defRPr sz="3500" kern="1200" baseline="0">
                <a:solidFill>
                  <a:srgbClr val="7A4183"/>
                </a:solidFill>
                <a:latin typeface="Karbon Slab Stencil Regular" pitchFamily="50" charset="0"/>
                <a:ea typeface="+mj-ea"/>
                <a:cs typeface="+mj-cs"/>
              </a:defRPr>
            </a:lvl1pPr>
          </a:lstStyle>
          <a:p>
            <a:pPr algn="ctr"/>
            <a:r>
              <a:rPr lang="en-US" dirty="0"/>
              <a:t>Link Strategies</a:t>
            </a:r>
            <a:br>
              <a:rPr lang="en-US" dirty="0"/>
            </a:br>
            <a:r>
              <a:rPr lang="en-US" sz="2000" dirty="0"/>
              <a:t>Link the analysis performed with shot-term and long-term analysis</a:t>
            </a:r>
            <a:br>
              <a:rPr lang="en-US" dirty="0"/>
            </a:br>
            <a:endParaRPr lang="en-US" dirty="0"/>
          </a:p>
        </p:txBody>
      </p:sp>
      <p:graphicFrame>
        <p:nvGraphicFramePr>
          <p:cNvPr id="8" name="Diagram 7">
            <a:extLst>
              <a:ext uri="{FF2B5EF4-FFF2-40B4-BE49-F238E27FC236}">
                <a16:creationId xmlns:a16="http://schemas.microsoft.com/office/drawing/2014/main" id="{22BA6C1A-137F-441C-958F-A82418151558}"/>
              </a:ext>
            </a:extLst>
          </p:cNvPr>
          <p:cNvGraphicFramePr/>
          <p:nvPr>
            <p:extLst>
              <p:ext uri="{D42A27DB-BD31-4B8C-83A1-F6EECF244321}">
                <p14:modId xmlns:p14="http://schemas.microsoft.com/office/powerpoint/2010/main" val="2888506819"/>
              </p:ext>
            </p:extLst>
          </p:nvPr>
        </p:nvGraphicFramePr>
        <p:xfrm>
          <a:off x="2032000" y="2852257"/>
          <a:ext cx="8128000" cy="3286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44A33F35-D75B-4796-A636-A8E4C6B3C1A9}"/>
              </a:ext>
            </a:extLst>
          </p:cNvPr>
          <p:cNvSpPr/>
          <p:nvPr/>
        </p:nvSpPr>
        <p:spPr>
          <a:xfrm>
            <a:off x="5301842" y="3355596"/>
            <a:ext cx="1585519" cy="27827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Budget Adjustments/ W/ YTD Actuals + Projections</a:t>
            </a:r>
          </a:p>
        </p:txBody>
      </p:sp>
    </p:spTree>
    <p:extLst>
      <p:ext uri="{BB962C8B-B14F-4D97-AF65-F5344CB8AC3E}">
        <p14:creationId xmlns:p14="http://schemas.microsoft.com/office/powerpoint/2010/main" val="259767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1520" y="1560352"/>
            <a:ext cx="4217985" cy="4566128"/>
          </a:xfrm>
        </p:spPr>
        <p:txBody>
          <a:bodyPr/>
          <a:lstStyle/>
          <a:p>
            <a:pPr>
              <a:spcBef>
                <a:spcPts val="0"/>
              </a:spcBef>
              <a:buSzPct val="25000"/>
            </a:pPr>
            <a:r>
              <a:rPr lang="en-US" sz="1600" dirty="0"/>
              <a:t>Include data points here that focus on highlighting the direction the district anticipates their financials shifting in its current situation.</a:t>
            </a:r>
            <a:endParaRPr lang="en-US" sz="1600" dirty="0">
              <a:highlight>
                <a:srgbClr val="FFFF00"/>
              </a:highlight>
            </a:endParaRPr>
          </a:p>
          <a:p>
            <a:pPr>
              <a:spcBef>
                <a:spcPts val="0"/>
              </a:spcBef>
              <a:buSzPct val="25000"/>
            </a:pPr>
            <a:endParaRPr lang="en-US" sz="1600" dirty="0"/>
          </a:p>
          <a:p>
            <a:pPr>
              <a:spcBef>
                <a:spcPts val="0"/>
              </a:spcBef>
              <a:buSzPct val="25000"/>
            </a:pPr>
            <a:r>
              <a:rPr lang="en-US" sz="1600" dirty="0"/>
              <a:t>Acknowledge how these variables impact the district’s financial future as well as the impact of other non-salary &amp; benefit line items.</a:t>
            </a:r>
            <a:br>
              <a:rPr lang="en-US" sz="1600" dirty="0"/>
            </a:br>
            <a:br>
              <a:rPr lang="en-US" sz="1600" dirty="0"/>
            </a:br>
            <a:r>
              <a:rPr lang="en-US" sz="1600" dirty="0"/>
              <a:t>Report may include:</a:t>
            </a:r>
          </a:p>
          <a:p>
            <a:pPr marL="285750" indent="-285750">
              <a:spcBef>
                <a:spcPts val="0"/>
              </a:spcBef>
              <a:buSzPct val="25000"/>
              <a:buFont typeface="Arial" panose="020B0604020202020204" pitchFamily="34" charset="0"/>
              <a:buChar char="•"/>
            </a:pPr>
            <a:r>
              <a:rPr lang="en-US" sz="1600" dirty="0"/>
              <a:t>3-5 year forecast</a:t>
            </a:r>
          </a:p>
          <a:p>
            <a:pPr marL="285750" indent="-285750">
              <a:spcBef>
                <a:spcPts val="0"/>
              </a:spcBef>
              <a:buSzPct val="25000"/>
              <a:buFont typeface="Arial" panose="020B0604020202020204" pitchFamily="34" charset="0"/>
              <a:buChar char="•"/>
            </a:pPr>
            <a:r>
              <a:rPr lang="en-US" sz="1600" dirty="0"/>
              <a:t>Any projected change to revenues or </a:t>
            </a:r>
          </a:p>
          <a:p>
            <a:pPr>
              <a:spcBef>
                <a:spcPts val="0"/>
              </a:spcBef>
              <a:buSzPct val="25000"/>
            </a:pPr>
            <a:r>
              <a:rPr lang="en-US" sz="1600" dirty="0"/>
              <a:t>      non-salary &amp; benefit line items</a:t>
            </a:r>
          </a:p>
          <a:p>
            <a:pPr marL="285750" indent="-285750">
              <a:spcBef>
                <a:spcPts val="0"/>
              </a:spcBef>
              <a:buSzPct val="25000"/>
              <a:buFont typeface="Arial" panose="020B0604020202020204" pitchFamily="34" charset="0"/>
              <a:buChar char="•"/>
            </a:pPr>
            <a:r>
              <a:rPr lang="en-US" sz="1600" dirty="0"/>
              <a:t>Fund balance expectations</a:t>
            </a:r>
          </a:p>
          <a:p>
            <a:endParaRPr lang="en-US" sz="1600" dirty="0"/>
          </a:p>
        </p:txBody>
      </p:sp>
      <p:sp>
        <p:nvSpPr>
          <p:cNvPr id="3" name="Date Placeholder 2"/>
          <p:cNvSpPr>
            <a:spLocks noGrp="1"/>
          </p:cNvSpPr>
          <p:nvPr>
            <p:ph type="dt" sz="half" idx="10"/>
          </p:nvPr>
        </p:nvSpPr>
        <p:spPr/>
        <p:txBody>
          <a:bodyPr/>
          <a:lstStyle/>
          <a:p>
            <a:fld id="{4A2AC3A4-11FA-7F4D-BE0C-460C0CA64199}" type="datetime4">
              <a:rPr lang="en-US" smtClean="0"/>
              <a:t>February 15, 2022</a:t>
            </a:fld>
            <a:endParaRPr lang="en-US"/>
          </a:p>
        </p:txBody>
      </p:sp>
      <p:sp>
        <p:nvSpPr>
          <p:cNvPr id="4" name="Footer Placeholder 3"/>
          <p:cNvSpPr>
            <a:spLocks noGrp="1"/>
          </p:cNvSpPr>
          <p:nvPr>
            <p:ph type="ftr" sz="quarter" idx="11"/>
          </p:nvPr>
        </p:nvSpPr>
        <p:spPr/>
        <p:txBody>
          <a:bodyPr/>
          <a:lstStyle/>
          <a:p>
            <a:r>
              <a:rPr lang="en-US"/>
              <a:t>©2021 Frontline Education Confidential &amp; Proprietary</a:t>
            </a:r>
          </a:p>
        </p:txBody>
      </p:sp>
      <p:sp>
        <p:nvSpPr>
          <p:cNvPr id="5" name="Title 4"/>
          <p:cNvSpPr>
            <a:spLocks noGrp="1"/>
          </p:cNvSpPr>
          <p:nvPr>
            <p:ph type="title"/>
          </p:nvPr>
        </p:nvSpPr>
        <p:spPr/>
        <p:txBody>
          <a:bodyPr/>
          <a:lstStyle/>
          <a:p>
            <a:r>
              <a:rPr lang="en-US" dirty="0"/>
              <a:t>Baseline Forecast</a:t>
            </a:r>
          </a:p>
        </p:txBody>
      </p:sp>
      <p:pic>
        <p:nvPicPr>
          <p:cNvPr id="7" name="Picture 6">
            <a:extLst>
              <a:ext uri="{FF2B5EF4-FFF2-40B4-BE49-F238E27FC236}">
                <a16:creationId xmlns:a16="http://schemas.microsoft.com/office/drawing/2014/main" id="{9D8432D1-7AE2-4B3B-9481-A0BE4F4D0EF4}"/>
              </a:ext>
            </a:extLst>
          </p:cNvPr>
          <p:cNvPicPr>
            <a:picLocks noChangeAspect="1"/>
          </p:cNvPicPr>
          <p:nvPr/>
        </p:nvPicPr>
        <p:blipFill>
          <a:blip r:embed="rId3"/>
          <a:stretch>
            <a:fillRect/>
          </a:stretch>
        </p:blipFill>
        <p:spPr>
          <a:xfrm>
            <a:off x="4949505" y="781751"/>
            <a:ext cx="7021257" cy="5004136"/>
          </a:xfrm>
          <a:prstGeom prst="rect">
            <a:avLst/>
          </a:prstGeom>
        </p:spPr>
      </p:pic>
    </p:spTree>
    <p:extLst>
      <p:ext uri="{BB962C8B-B14F-4D97-AF65-F5344CB8AC3E}">
        <p14:creationId xmlns:p14="http://schemas.microsoft.com/office/powerpoint/2010/main" val="3211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4A0521-FDEF-419C-A1E4-1624CFAB3AD5}"/>
              </a:ext>
            </a:extLst>
          </p:cNvPr>
          <p:cNvSpPr>
            <a:spLocks noGrp="1"/>
          </p:cNvSpPr>
          <p:nvPr>
            <p:ph idx="1"/>
          </p:nvPr>
        </p:nvSpPr>
        <p:spPr>
          <a:xfrm>
            <a:off x="494951" y="1142999"/>
            <a:ext cx="3322040" cy="3314466"/>
          </a:xfrm>
        </p:spPr>
        <p:txBody>
          <a:bodyPr/>
          <a:lstStyle/>
          <a:p>
            <a:pPr marL="0" indent="0">
              <a:spcBef>
                <a:spcPts val="0"/>
              </a:spcBef>
              <a:buSzPct val="25000"/>
              <a:buNone/>
            </a:pPr>
            <a:r>
              <a:rPr lang="en-US" sz="2000" dirty="0"/>
              <a:t>Include data points here that focus on telling your current story. Make sure stakeholders understand the salary &amp; benefit cost drivers.</a:t>
            </a:r>
          </a:p>
          <a:p>
            <a:pPr>
              <a:spcBef>
                <a:spcPts val="0"/>
              </a:spcBef>
              <a:buSzPct val="25000"/>
            </a:pPr>
            <a:endParaRPr lang="en-US" sz="2000" dirty="0"/>
          </a:p>
          <a:p>
            <a:pPr marL="0" indent="0">
              <a:spcBef>
                <a:spcPts val="0"/>
              </a:spcBef>
              <a:buSzPct val="25000"/>
              <a:buNone/>
            </a:pPr>
            <a:r>
              <a:rPr lang="en-US" sz="2000" dirty="0"/>
              <a:t>Demonstrate how these variables impact the current forecasted future prior to any contract changes.</a:t>
            </a:r>
            <a:br>
              <a:rPr lang="en-US" sz="2000" dirty="0"/>
            </a:br>
            <a:br>
              <a:rPr lang="en-US" sz="2000" dirty="0"/>
            </a:br>
            <a:r>
              <a:rPr lang="en-US" sz="2000" dirty="0"/>
              <a:t>Report may include:</a:t>
            </a:r>
          </a:p>
          <a:p>
            <a:pPr marL="285750" indent="-285750">
              <a:spcBef>
                <a:spcPts val="0"/>
              </a:spcBef>
              <a:buSzPct val="25000"/>
              <a:buFont typeface="Arial" panose="020B0604020202020204" pitchFamily="34" charset="0"/>
              <a:buChar char="•"/>
            </a:pPr>
            <a:r>
              <a:rPr lang="en-US" sz="2000" dirty="0"/>
              <a:t>Total Teacher Salaries</a:t>
            </a:r>
          </a:p>
          <a:p>
            <a:pPr marL="285750" indent="-285750">
              <a:spcBef>
                <a:spcPts val="0"/>
              </a:spcBef>
              <a:buSzPct val="25000"/>
              <a:buFont typeface="Arial" panose="020B0604020202020204" pitchFamily="34" charset="0"/>
              <a:buChar char="•"/>
            </a:pPr>
            <a:r>
              <a:rPr lang="en-US" sz="2000" dirty="0"/>
              <a:t>Full Insurance Medical</a:t>
            </a:r>
          </a:p>
          <a:p>
            <a:pPr marL="285750" indent="-285750">
              <a:spcBef>
                <a:spcPts val="0"/>
              </a:spcBef>
              <a:buSzPct val="25000"/>
              <a:buFont typeface="Arial" panose="020B0604020202020204" pitchFamily="34" charset="0"/>
              <a:buChar char="•"/>
            </a:pPr>
            <a:r>
              <a:rPr lang="en-US" sz="2000" dirty="0"/>
              <a:t>Salaries &amp; Benefits by Major Areas</a:t>
            </a:r>
          </a:p>
          <a:p>
            <a:pPr marL="285750" indent="-285750">
              <a:spcBef>
                <a:spcPts val="0"/>
              </a:spcBef>
              <a:buSzPct val="25000"/>
              <a:buFont typeface="Arial" panose="020B0604020202020204" pitchFamily="34" charset="0"/>
              <a:buChar char="•"/>
            </a:pPr>
            <a:r>
              <a:rPr lang="en-US" sz="2000" dirty="0"/>
              <a:t>Package Contributions</a:t>
            </a:r>
          </a:p>
        </p:txBody>
      </p:sp>
      <p:sp>
        <p:nvSpPr>
          <p:cNvPr id="3" name="Date Placeholder 2">
            <a:extLst>
              <a:ext uri="{FF2B5EF4-FFF2-40B4-BE49-F238E27FC236}">
                <a16:creationId xmlns:a16="http://schemas.microsoft.com/office/drawing/2014/main" id="{3869C13B-3F13-4D24-9405-E149D3133370}"/>
              </a:ext>
            </a:extLst>
          </p:cNvPr>
          <p:cNvSpPr>
            <a:spLocks noGrp="1"/>
          </p:cNvSpPr>
          <p:nvPr>
            <p:ph type="dt" sz="half" idx="10"/>
          </p:nvPr>
        </p:nvSpPr>
        <p:spPr/>
        <p:txBody>
          <a:bodyPr/>
          <a:lstStyle/>
          <a:p>
            <a:fld id="{8946CA7F-EA77-E84C-A968-539FEE8004F7}" type="datetime4">
              <a:rPr lang="en-US" smtClean="0"/>
              <a:t>February 15, 2022</a:t>
            </a:fld>
            <a:endParaRPr lang="en-US"/>
          </a:p>
        </p:txBody>
      </p:sp>
      <p:sp>
        <p:nvSpPr>
          <p:cNvPr id="4" name="Footer Placeholder 3">
            <a:extLst>
              <a:ext uri="{FF2B5EF4-FFF2-40B4-BE49-F238E27FC236}">
                <a16:creationId xmlns:a16="http://schemas.microsoft.com/office/drawing/2014/main" id="{36ECD715-153A-4069-A07E-79A1780947FE}"/>
              </a:ext>
            </a:extLst>
          </p:cNvPr>
          <p:cNvSpPr>
            <a:spLocks noGrp="1"/>
          </p:cNvSpPr>
          <p:nvPr>
            <p:ph type="ftr" sz="quarter" idx="11"/>
          </p:nvPr>
        </p:nvSpPr>
        <p:spPr/>
        <p:txBody>
          <a:bodyPr/>
          <a:lstStyle/>
          <a:p>
            <a:r>
              <a:rPr lang="en-US"/>
              <a:t>©2021 Frontline Education Confidential &amp; Proprietary</a:t>
            </a:r>
          </a:p>
        </p:txBody>
      </p:sp>
      <p:sp>
        <p:nvSpPr>
          <p:cNvPr id="5" name="Title 4">
            <a:extLst>
              <a:ext uri="{FF2B5EF4-FFF2-40B4-BE49-F238E27FC236}">
                <a16:creationId xmlns:a16="http://schemas.microsoft.com/office/drawing/2014/main" id="{DF63AE5A-ECBB-436E-AC63-AE6DB4A56A0F}"/>
              </a:ext>
            </a:extLst>
          </p:cNvPr>
          <p:cNvSpPr>
            <a:spLocks noGrp="1"/>
          </p:cNvSpPr>
          <p:nvPr>
            <p:ph type="title"/>
          </p:nvPr>
        </p:nvSpPr>
        <p:spPr/>
        <p:txBody>
          <a:bodyPr/>
          <a:lstStyle/>
          <a:p>
            <a:r>
              <a:rPr lang="en-US" sz="3600" dirty="0"/>
              <a:t>Impact of Salary &amp; Benefit Costs</a:t>
            </a:r>
            <a:endParaRPr lang="en-US" dirty="0"/>
          </a:p>
        </p:txBody>
      </p:sp>
      <p:pic>
        <p:nvPicPr>
          <p:cNvPr id="1026" name="Picture 2">
            <a:extLst>
              <a:ext uri="{FF2B5EF4-FFF2-40B4-BE49-F238E27FC236}">
                <a16:creationId xmlns:a16="http://schemas.microsoft.com/office/drawing/2014/main" id="{7FDC8563-9193-4CF6-9BA8-8198D8F4B3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0895" y="935372"/>
            <a:ext cx="7732554" cy="49872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D1989A-0E5E-4417-9AD2-F684DDB4FB44}"/>
              </a:ext>
            </a:extLst>
          </p:cNvPr>
          <p:cNvPicPr>
            <a:picLocks noChangeAspect="1"/>
          </p:cNvPicPr>
          <p:nvPr/>
        </p:nvPicPr>
        <p:blipFill>
          <a:blip r:embed="rId4"/>
          <a:stretch>
            <a:fillRect/>
          </a:stretch>
        </p:blipFill>
        <p:spPr>
          <a:xfrm>
            <a:off x="5003363" y="5922627"/>
            <a:ext cx="3123809" cy="876190"/>
          </a:xfrm>
          <a:prstGeom prst="rect">
            <a:avLst/>
          </a:prstGeom>
        </p:spPr>
      </p:pic>
    </p:spTree>
    <p:extLst>
      <p:ext uri="{BB962C8B-B14F-4D97-AF65-F5344CB8AC3E}">
        <p14:creationId xmlns:p14="http://schemas.microsoft.com/office/powerpoint/2010/main" val="26738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96D65A-FC50-43C3-9A8D-EF4F786E0960}"/>
              </a:ext>
            </a:extLst>
          </p:cNvPr>
          <p:cNvSpPr>
            <a:spLocks noGrp="1"/>
          </p:cNvSpPr>
          <p:nvPr>
            <p:ph idx="1"/>
          </p:nvPr>
        </p:nvSpPr>
        <p:spPr>
          <a:xfrm>
            <a:off x="605687" y="1501629"/>
            <a:ext cx="5181600" cy="3854741"/>
          </a:xfrm>
        </p:spPr>
        <p:txBody>
          <a:bodyPr/>
          <a:lstStyle/>
          <a:p>
            <a:pPr marL="0" indent="0">
              <a:spcBef>
                <a:spcPts val="0"/>
              </a:spcBef>
              <a:buSzPct val="25000"/>
              <a:buNone/>
            </a:pPr>
            <a:r>
              <a:rPr lang="en-US" sz="2000" dirty="0"/>
              <a:t>Include data points here that focus on the experience of your staff. Demonstrate how these variables impact hiring decisions, voting pools in the union, differentiated compensation levels and experience gaps.</a:t>
            </a:r>
            <a:br>
              <a:rPr lang="en-US" sz="2000" dirty="0"/>
            </a:br>
            <a:br>
              <a:rPr lang="en-US" sz="2000" dirty="0"/>
            </a:br>
            <a:r>
              <a:rPr lang="en-US" sz="2000" dirty="0"/>
              <a:t>Report may include:</a:t>
            </a:r>
          </a:p>
          <a:p>
            <a:pPr marL="285750" indent="-285750">
              <a:spcBef>
                <a:spcPts val="0"/>
              </a:spcBef>
              <a:buSzPct val="25000"/>
              <a:buFont typeface="Arial" panose="020B0604020202020204" pitchFamily="34" charset="0"/>
              <a:buChar char="•"/>
            </a:pPr>
            <a:r>
              <a:rPr lang="en-US" sz="2000" dirty="0"/>
              <a:t>Position control</a:t>
            </a:r>
          </a:p>
          <a:p>
            <a:pPr marL="285750" indent="-285750">
              <a:spcBef>
                <a:spcPts val="0"/>
              </a:spcBef>
              <a:buSzPct val="25000"/>
              <a:buFont typeface="Arial" panose="020B0604020202020204" pitchFamily="34" charset="0"/>
              <a:buChar char="•"/>
            </a:pPr>
            <a:r>
              <a:rPr lang="en-US" sz="2000" dirty="0"/>
              <a:t>Experience histograms</a:t>
            </a:r>
          </a:p>
          <a:p>
            <a:pPr marL="285750" indent="-285750">
              <a:spcBef>
                <a:spcPts val="0"/>
              </a:spcBef>
              <a:buSzPct val="25000"/>
              <a:buFont typeface="Arial" panose="020B0604020202020204" pitchFamily="34" charset="0"/>
              <a:buChar char="•"/>
            </a:pPr>
            <a:r>
              <a:rPr lang="en-US" sz="2000" dirty="0"/>
              <a:t>Peer comparison analysis</a:t>
            </a:r>
          </a:p>
          <a:p>
            <a:pPr marL="285750" indent="-285750">
              <a:spcBef>
                <a:spcPts val="0"/>
              </a:spcBef>
              <a:buSzPct val="25000"/>
              <a:buFont typeface="Arial" panose="020B0604020202020204" pitchFamily="34" charset="0"/>
              <a:buChar char="•"/>
            </a:pPr>
            <a:r>
              <a:rPr lang="en-US" sz="2000" dirty="0"/>
              <a:t>Position level analysis</a:t>
            </a:r>
          </a:p>
          <a:p>
            <a:pPr marL="285750" indent="-285750">
              <a:spcBef>
                <a:spcPts val="0"/>
              </a:spcBef>
              <a:buSzPct val="25000"/>
              <a:buFont typeface="Arial" panose="020B0604020202020204" pitchFamily="34" charset="0"/>
              <a:buChar char="•"/>
            </a:pPr>
            <a:r>
              <a:rPr lang="en-US" sz="2000" dirty="0"/>
              <a:t>Salary analysis</a:t>
            </a:r>
          </a:p>
          <a:p>
            <a:pPr marL="285750" indent="-285750">
              <a:spcBef>
                <a:spcPts val="0"/>
              </a:spcBef>
              <a:buSzPct val="25000"/>
              <a:buFont typeface="Arial" panose="020B0604020202020204" pitchFamily="34" charset="0"/>
              <a:buChar char="•"/>
            </a:pPr>
            <a:r>
              <a:rPr lang="en-US" sz="2000" dirty="0"/>
              <a:t>FTE count per activity</a:t>
            </a:r>
            <a:br>
              <a:rPr lang="en-US" sz="2000" dirty="0"/>
            </a:br>
            <a:r>
              <a:rPr lang="en-US" sz="2000" dirty="0"/>
              <a:t>Trend analysis</a:t>
            </a:r>
          </a:p>
          <a:p>
            <a:endParaRPr lang="en-US" sz="2000" dirty="0"/>
          </a:p>
        </p:txBody>
      </p:sp>
      <p:sp>
        <p:nvSpPr>
          <p:cNvPr id="3" name="Date Placeholder 2">
            <a:extLst>
              <a:ext uri="{FF2B5EF4-FFF2-40B4-BE49-F238E27FC236}">
                <a16:creationId xmlns:a16="http://schemas.microsoft.com/office/drawing/2014/main" id="{7DF73A4B-B499-4696-91C7-74A09754651C}"/>
              </a:ext>
            </a:extLst>
          </p:cNvPr>
          <p:cNvSpPr>
            <a:spLocks noGrp="1"/>
          </p:cNvSpPr>
          <p:nvPr>
            <p:ph type="dt" sz="half" idx="10"/>
          </p:nvPr>
        </p:nvSpPr>
        <p:spPr/>
        <p:txBody>
          <a:bodyPr/>
          <a:lstStyle/>
          <a:p>
            <a:fld id="{8946CA7F-EA77-E84C-A968-539FEE8004F7}" type="datetime4">
              <a:rPr lang="en-US" smtClean="0"/>
              <a:t>February 15, 2022</a:t>
            </a:fld>
            <a:endParaRPr lang="en-US"/>
          </a:p>
        </p:txBody>
      </p:sp>
      <p:sp>
        <p:nvSpPr>
          <p:cNvPr id="4" name="Footer Placeholder 3">
            <a:extLst>
              <a:ext uri="{FF2B5EF4-FFF2-40B4-BE49-F238E27FC236}">
                <a16:creationId xmlns:a16="http://schemas.microsoft.com/office/drawing/2014/main" id="{45ADFCBD-EF88-420C-B2A7-ED8E3DFE81D8}"/>
              </a:ext>
            </a:extLst>
          </p:cNvPr>
          <p:cNvSpPr>
            <a:spLocks noGrp="1"/>
          </p:cNvSpPr>
          <p:nvPr>
            <p:ph type="ftr" sz="quarter" idx="11"/>
          </p:nvPr>
        </p:nvSpPr>
        <p:spPr/>
        <p:txBody>
          <a:bodyPr/>
          <a:lstStyle/>
          <a:p>
            <a:r>
              <a:rPr lang="en-US"/>
              <a:t>©2021 Frontline Education Confidential &amp; Proprietary</a:t>
            </a:r>
          </a:p>
        </p:txBody>
      </p:sp>
      <p:sp>
        <p:nvSpPr>
          <p:cNvPr id="5" name="Title 4">
            <a:extLst>
              <a:ext uri="{FF2B5EF4-FFF2-40B4-BE49-F238E27FC236}">
                <a16:creationId xmlns:a16="http://schemas.microsoft.com/office/drawing/2014/main" id="{4527AE46-612F-4698-B0C0-411E4EA3F570}"/>
              </a:ext>
            </a:extLst>
          </p:cNvPr>
          <p:cNvSpPr>
            <a:spLocks noGrp="1"/>
          </p:cNvSpPr>
          <p:nvPr>
            <p:ph type="title"/>
          </p:nvPr>
        </p:nvSpPr>
        <p:spPr/>
        <p:txBody>
          <a:bodyPr/>
          <a:lstStyle/>
          <a:p>
            <a:r>
              <a:rPr lang="en-US" sz="3600" dirty="0"/>
              <a:t>Salary &amp; Experience</a:t>
            </a:r>
            <a:endParaRPr lang="en-US" dirty="0"/>
          </a:p>
        </p:txBody>
      </p:sp>
      <p:pic>
        <p:nvPicPr>
          <p:cNvPr id="7" name="Picture 6" descr="Chart, bar chart, histogram&#10;&#10;Description automatically generated">
            <a:extLst>
              <a:ext uri="{FF2B5EF4-FFF2-40B4-BE49-F238E27FC236}">
                <a16:creationId xmlns:a16="http://schemas.microsoft.com/office/drawing/2014/main" id="{07F06262-8AE5-4B2D-81E3-EBDA6E29A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6808"/>
            <a:ext cx="3684486" cy="3854741"/>
          </a:xfrm>
          <a:prstGeom prst="rect">
            <a:avLst/>
          </a:prstGeom>
        </p:spPr>
      </p:pic>
      <p:pic>
        <p:nvPicPr>
          <p:cNvPr id="9" name="Picture 8" descr="Chart, scatter chart&#10;&#10;Description automatically generated">
            <a:extLst>
              <a:ext uri="{FF2B5EF4-FFF2-40B4-BE49-F238E27FC236}">
                <a16:creationId xmlns:a16="http://schemas.microsoft.com/office/drawing/2014/main" id="{E313A6EA-4256-447A-BEF3-96B267C54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0255" y="2975463"/>
            <a:ext cx="7387238" cy="3608217"/>
          </a:xfrm>
          <a:prstGeom prst="rect">
            <a:avLst/>
          </a:prstGeom>
        </p:spPr>
      </p:pic>
    </p:spTree>
    <p:extLst>
      <p:ext uri="{BB962C8B-B14F-4D97-AF65-F5344CB8AC3E}">
        <p14:creationId xmlns:p14="http://schemas.microsoft.com/office/powerpoint/2010/main" val="78181527"/>
      </p:ext>
    </p:extLst>
  </p:cSld>
  <p:clrMapOvr>
    <a:masterClrMapping/>
  </p:clrMapOvr>
</p:sld>
</file>

<file path=ppt/theme/theme1.xml><?xml version="1.0" encoding="utf-8"?>
<a:theme xmlns:a="http://schemas.openxmlformats.org/drawingml/2006/main" name="Office Theme">
  <a:themeElements>
    <a:clrScheme name="Frontline Education">
      <a:dk1>
        <a:srgbClr val="2E4D58"/>
      </a:dk1>
      <a:lt1>
        <a:srgbClr val="FFFFFF"/>
      </a:lt1>
      <a:dk2>
        <a:srgbClr val="7A4183"/>
      </a:dk2>
      <a:lt2>
        <a:srgbClr val="6ECEB2"/>
      </a:lt2>
      <a:accent1>
        <a:srgbClr val="E56A54"/>
      </a:accent1>
      <a:accent2>
        <a:srgbClr val="D0D3D4"/>
      </a:accent2>
      <a:accent3>
        <a:srgbClr val="A2AAAD"/>
      </a:accent3>
      <a:accent4>
        <a:srgbClr val="3F2A56"/>
      </a:accent4>
      <a:accent5>
        <a:srgbClr val="4EC3E0"/>
      </a:accent5>
      <a:accent6>
        <a:srgbClr val="F3DD6D"/>
      </a:accent6>
      <a:hlink>
        <a:srgbClr val="6ECEB2"/>
      </a:hlink>
      <a:folHlink>
        <a:srgbClr val="A2AAA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ntline_Analytics_PPT-FINAL" id="{0B12E0F7-36A0-FE43-8764-ABCA33AF250E}" vid="{1BD09F55-46B4-784A-9E78-839C32BD6D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4F018BA9BC47478B9CD7A5D94BFA1E" ma:contentTypeVersion="10" ma:contentTypeDescription="Create a new document." ma:contentTypeScope="" ma:versionID="e283f4cadf42b78283b97257b210c335">
  <xsd:schema xmlns:xsd="http://www.w3.org/2001/XMLSchema" xmlns:xs="http://www.w3.org/2001/XMLSchema" xmlns:p="http://schemas.microsoft.com/office/2006/metadata/properties" xmlns:ns1="http://schemas.microsoft.com/sharepoint/v3" xmlns:ns2="eccd0dcd-783a-45e5-b09f-9af4c866040d" xmlns:ns3="d56204e0-4cc4-417a-bc95-87dd688b7851" targetNamespace="http://schemas.microsoft.com/office/2006/metadata/properties" ma:root="true" ma:fieldsID="041aa4df9a61911cb5c5d79c5480ef70" ns1:_="" ns2:_="" ns3:_="">
    <xsd:import namespace="http://schemas.microsoft.com/sharepoint/v3"/>
    <xsd:import namespace="eccd0dcd-783a-45e5-b09f-9af4c866040d"/>
    <xsd:import namespace="d56204e0-4cc4-417a-bc95-87dd688b7851"/>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description="" ma:hidden="true" ma:internalName="_ip_UnifiedCompliancePolicyProperties">
      <xsd:simpleType>
        <xsd:restriction base="dms:Note"/>
      </xsd:simpleType>
    </xsd:element>
    <xsd:element name="_ip_UnifiedCompliancePolicyUIAction" ma:index="1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cd0dcd-783a-45e5-b09f-9af4c86604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6204e0-4cc4-417a-bc95-87dd688b7851"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87A155-141E-4FA3-9F8A-82E46BDC08C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E2A3339A-3180-4E94-81B2-52F0037C1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cd0dcd-783a-45e5-b09f-9af4c866040d"/>
    <ds:schemaRef ds:uri="d56204e0-4cc4-417a-bc95-87dd688b7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5C799C-5D8A-4A5D-9ACE-0AE5D67AB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113</TotalTime>
  <Words>1381</Words>
  <Application>Microsoft Office PowerPoint</Application>
  <PresentationFormat>Widescreen</PresentationFormat>
  <Paragraphs>213</Paragraphs>
  <Slides>22</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Arial</vt:lpstr>
      <vt:lpstr>Calibri</vt:lpstr>
      <vt:lpstr>Calibri Light</vt:lpstr>
      <vt:lpstr>Karbon Slab Stencil Bold</vt:lpstr>
      <vt:lpstr>Karbon Slab Stencil Regular</vt:lpstr>
      <vt:lpstr>Lato</vt:lpstr>
      <vt:lpstr>Lato Black</vt:lpstr>
      <vt:lpstr>Lato Light</vt:lpstr>
      <vt:lpstr>Lato Medium</vt:lpstr>
      <vt:lpstr>Montserrat Light</vt:lpstr>
      <vt:lpstr>Segoe UI</vt:lpstr>
      <vt:lpstr>Times New Roman</vt:lpstr>
      <vt:lpstr>Office Theme</vt:lpstr>
      <vt:lpstr>Financial Planning in uncertain times</vt:lpstr>
      <vt:lpstr>PowerPoint Presentation</vt:lpstr>
      <vt:lpstr>PowerPoint Presentation</vt:lpstr>
      <vt:lpstr>PowerPoint Presentation</vt:lpstr>
      <vt:lpstr>PowerPoint Presentation</vt:lpstr>
      <vt:lpstr>Multi-Year Analysis Trend Analysis Projection “What if” Scenarios </vt:lpstr>
      <vt:lpstr>Baseline Forecast</vt:lpstr>
      <vt:lpstr>Impact of Salary &amp; Benefit Costs</vt:lpstr>
      <vt:lpstr>Salary &amp; Experience</vt:lpstr>
      <vt:lpstr>Staffing Levels</vt:lpstr>
      <vt:lpstr>Enrollment</vt:lpstr>
      <vt:lpstr>Enrollment Breakdown Do changes to certain subgroups effect funding? </vt:lpstr>
      <vt:lpstr>Texas Statewide Example</vt:lpstr>
      <vt:lpstr>Common Vs Charter</vt:lpstr>
      <vt:lpstr>Texas Statewide Financial FTE</vt:lpstr>
      <vt:lpstr>Texas Statewide Enrollment per FTE</vt:lpstr>
      <vt:lpstr>Budget Calendar </vt:lpstr>
      <vt:lpstr>PowerPoint Presentation</vt:lpstr>
      <vt:lpstr>Make financial decisions with the future in mind</vt:lpstr>
      <vt:lpstr>Access trends and benchmark against peers</vt:lpstr>
      <vt:lpstr>Connect your data to optimize student learning</vt:lpstr>
      <vt:lpstr>Location matters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Zander</dc:creator>
  <cp:lastModifiedBy>Travis Zander</cp:lastModifiedBy>
  <cp:revision>6</cp:revision>
  <cp:lastPrinted>2016-05-16T13:12:12Z</cp:lastPrinted>
  <dcterms:created xsi:type="dcterms:W3CDTF">2022-02-10T18:03:22Z</dcterms:created>
  <dcterms:modified xsi:type="dcterms:W3CDTF">2022-02-15T20:53:27Z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0x010100234F018BA9BC47478B9CD7A5D94BFA1E</vt:lpwstr>
  </property>
</Properties>
</file>