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707" r:id="rId5"/>
  </p:sldMasterIdLst>
  <p:notesMasterIdLst>
    <p:notesMasterId r:id="rId26"/>
  </p:notesMasterIdLst>
  <p:sldIdLst>
    <p:sldId id="322" r:id="rId6"/>
    <p:sldId id="300" r:id="rId7"/>
    <p:sldId id="866" r:id="rId8"/>
    <p:sldId id="908" r:id="rId9"/>
    <p:sldId id="323" r:id="rId10"/>
    <p:sldId id="909" r:id="rId11"/>
    <p:sldId id="910" r:id="rId12"/>
    <p:sldId id="911" r:id="rId13"/>
    <p:sldId id="912" r:id="rId14"/>
    <p:sldId id="922" r:id="rId15"/>
    <p:sldId id="914" r:id="rId16"/>
    <p:sldId id="915" r:id="rId17"/>
    <p:sldId id="916" r:id="rId18"/>
    <p:sldId id="917" r:id="rId19"/>
    <p:sldId id="918" r:id="rId20"/>
    <p:sldId id="919" r:id="rId21"/>
    <p:sldId id="920" r:id="rId22"/>
    <p:sldId id="921" r:id="rId23"/>
    <p:sldId id="324" r:id="rId24"/>
    <p:sldId id="27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41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19" autoAdjust="0"/>
    <p:restoredTop sz="91832"/>
  </p:normalViewPr>
  <p:slideViewPr>
    <p:cSldViewPr snapToGrid="0">
      <p:cViewPr>
        <p:scale>
          <a:sx n="114" d="100"/>
          <a:sy n="114" d="100"/>
        </p:scale>
        <p:origin x="1848" y="416"/>
      </p:cViewPr>
      <p:guideLst/>
    </p:cSldViewPr>
  </p:slideViewPr>
  <p:outlineViewPr>
    <p:cViewPr>
      <p:scale>
        <a:sx n="33" d="100"/>
        <a:sy n="33" d="100"/>
      </p:scale>
      <p:origin x="0" y="-1696"/>
    </p:cViewPr>
  </p:outlineViewPr>
  <p:notesTextViewPr>
    <p:cViewPr>
      <p:scale>
        <a:sx n="120" d="100"/>
        <a:sy n="120" d="100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C0E98E-675A-4340-A4A8-77129BA20767}" type="datetimeFigureOut">
              <a:rPr lang="en-US" smtClean="0"/>
              <a:t>4/2/21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97EDA-3EE1-433D-89ED-BE6F36B75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635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97EDA-3EE1-433D-89ED-BE6F36B75B1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84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97EDA-3EE1-433D-89ED-BE6F36B75B1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049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97EDA-3EE1-433D-89ED-BE6F36B75B1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619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97EDA-3EE1-433D-89ED-BE6F36B75B1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763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97EDA-3EE1-433D-89ED-BE6F36B75B1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628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7.sv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40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Relationship Id="rId5" Type="http://schemas.microsoft.com/office/2007/relationships/hdphoto" Target="../media/hdphoto2.wdp"/><Relationship Id="rId4" Type="http://schemas.openxmlformats.org/officeDocument/2006/relationships/image" Target="../media/image41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" y="0"/>
            <a:ext cx="1219167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057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"/>
            <a:ext cx="12191671" cy="685799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715500" y="6400800"/>
            <a:ext cx="1727200" cy="182880"/>
          </a:xfrm>
        </p:spPr>
        <p:txBody>
          <a:bodyPr/>
          <a:lstStyle/>
          <a:p>
            <a:fld id="{640752C8-926F-FD4A-B45A-8E3C8C98F835}" type="datetime4">
              <a:rPr lang="en-US" smtClean="0"/>
              <a:t>April 2,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972300" y="6400800"/>
            <a:ext cx="2743200" cy="182880"/>
          </a:xfrm>
        </p:spPr>
        <p:txBody>
          <a:bodyPr/>
          <a:lstStyle/>
          <a:p>
            <a:r>
              <a:rPr lang="en-US"/>
              <a:t>©2018 Frontline Education Confidential &amp; Proprietary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972300" y="5194300"/>
            <a:ext cx="4470400" cy="1066800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None/>
              <a:defRPr sz="1100" spc="100" baseline="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DATE:		MONTH XX, XXXX</a:t>
            </a:r>
          </a:p>
          <a:p>
            <a:pPr lvl="0"/>
            <a:r>
              <a:rPr lang="en-US" dirty="0"/>
              <a:t>PRESENTED TO:	FIRSTNAME LASTNAME</a:t>
            </a:r>
          </a:p>
          <a:p>
            <a:pPr lvl="0"/>
            <a:r>
              <a:rPr lang="en-US" dirty="0"/>
              <a:t>PRESENTED BY:	FIRSTNAME LASTNAME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972300" y="3568526"/>
            <a:ext cx="4429125" cy="1248984"/>
          </a:xfrm>
        </p:spPr>
        <p:txBody>
          <a:bodyPr anchor="ctr" anchorCtr="0"/>
          <a:lstStyle>
            <a:lvl1pPr marL="0" indent="0" algn="ctr">
              <a:buNone/>
              <a:defRPr baseline="0">
                <a:solidFill>
                  <a:schemeClr val="tx2"/>
                </a:solidFill>
                <a:latin typeface="Lato Black" panose="020F0A02020204030203" pitchFamily="34" charset="0"/>
              </a:defRPr>
            </a:lvl1pPr>
          </a:lstStyle>
          <a:p>
            <a:r>
              <a:rPr lang="en-US" dirty="0"/>
              <a:t>Click to insert partner logo.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731520" y="1487395"/>
            <a:ext cx="8229600" cy="1544638"/>
          </a:xfrm>
        </p:spPr>
        <p:txBody>
          <a:bodyPr anchor="t" anchorCtr="0">
            <a:noAutofit/>
          </a:bodyPr>
          <a:lstStyle>
            <a:lvl1pPr algn="l">
              <a:lnSpc>
                <a:spcPts val="5500"/>
              </a:lnSpc>
              <a:defRPr sz="5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 of Presentation</a:t>
            </a:r>
            <a:br>
              <a:rPr lang="en-US" dirty="0"/>
            </a:br>
            <a:r>
              <a:rPr lang="en-US" dirty="0"/>
              <a:t>Second Line Optional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520" y="3114583"/>
            <a:ext cx="8229600" cy="1014412"/>
          </a:xfrm>
        </p:spPr>
        <p:txBody>
          <a:bodyPr>
            <a:noAutofit/>
          </a:bodyPr>
          <a:lstStyle>
            <a:lvl1pPr marL="0" indent="0" algn="l">
              <a:lnSpc>
                <a:spcPts val="3000"/>
              </a:lnSpc>
              <a:spcBef>
                <a:spcPts val="400"/>
              </a:spcBef>
              <a:buNone/>
              <a:defRPr sz="2800">
                <a:solidFill>
                  <a:schemeClr val="accent2"/>
                </a:solidFill>
                <a:latin typeface="Lato Light" panose="020F03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Subhead Optional</a:t>
            </a:r>
          </a:p>
          <a:p>
            <a:r>
              <a:rPr lang="en-US" dirty="0"/>
              <a:t>Second Line Optional</a:t>
            </a:r>
          </a:p>
        </p:txBody>
      </p:sp>
    </p:spTree>
    <p:extLst>
      <p:ext uri="{BB962C8B-B14F-4D97-AF65-F5344CB8AC3E}">
        <p14:creationId xmlns:p14="http://schemas.microsoft.com/office/powerpoint/2010/main" val="171290700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Lt Purple w/ Dk Acc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235200"/>
            <a:ext cx="9144000" cy="2387600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</p:spTree>
    <p:extLst>
      <p:ext uri="{BB962C8B-B14F-4D97-AF65-F5344CB8AC3E}">
        <p14:creationId xmlns:p14="http://schemas.microsoft.com/office/powerpoint/2010/main" val="409418533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Lt Purple w/ Dk Acc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235200"/>
            <a:ext cx="9144000" cy="2387600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</p:spTree>
    <p:extLst>
      <p:ext uri="{BB962C8B-B14F-4D97-AF65-F5344CB8AC3E}">
        <p14:creationId xmlns:p14="http://schemas.microsoft.com/office/powerpoint/2010/main" val="117952927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B8146-00CB-6B47-9880-E06C1FC21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" y="365126"/>
            <a:ext cx="11512062" cy="84163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4D41C0-7DA0-0941-BFED-04F3FA948CEA}"/>
              </a:ext>
            </a:extLst>
          </p:cNvPr>
          <p:cNvSpPr/>
          <p:nvPr userDrawn="1"/>
        </p:nvSpPr>
        <p:spPr>
          <a:xfrm>
            <a:off x="0" y="1438470"/>
            <a:ext cx="12192000" cy="3981061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B0DEA53-C844-274C-96EE-1EFFCA66B3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61049" y="5810269"/>
            <a:ext cx="662028" cy="66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42832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B8146-00CB-6B47-9880-E06C1FC21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" y="365126"/>
            <a:ext cx="11512062" cy="84163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4D41C0-7DA0-0941-BFED-04F3FA948CEA}"/>
              </a:ext>
            </a:extLst>
          </p:cNvPr>
          <p:cNvSpPr/>
          <p:nvPr userDrawn="1"/>
        </p:nvSpPr>
        <p:spPr>
          <a:xfrm>
            <a:off x="0" y="1438470"/>
            <a:ext cx="12192000" cy="3981061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420795230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B8146-00CB-6B47-9880-E06C1FC21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" y="365126"/>
            <a:ext cx="11512062" cy="841633"/>
          </a:xfrm>
        </p:spPr>
        <p:txBody>
          <a:bodyPr>
            <a:normAutofit/>
          </a:bodyPr>
          <a:lstStyle>
            <a:lvl1pPr>
              <a:defRPr sz="4000" b="0" i="0">
                <a:solidFill>
                  <a:schemeClr val="accent2"/>
                </a:solidFill>
                <a:latin typeface="Lato Light" panose="020F0302020204030203" pitchFamily="34" charset="77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4D41C0-7DA0-0941-BFED-04F3FA948CEA}"/>
              </a:ext>
            </a:extLst>
          </p:cNvPr>
          <p:cNvSpPr/>
          <p:nvPr userDrawn="1"/>
        </p:nvSpPr>
        <p:spPr>
          <a:xfrm>
            <a:off x="0" y="1438470"/>
            <a:ext cx="12192000" cy="3981061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B0DEA53-C844-274C-96EE-1EFFCA66B3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61049" y="5810269"/>
            <a:ext cx="662028" cy="66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56471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EAA46C4-B71E-5C46-8036-FD7BF5E41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" y="365126"/>
            <a:ext cx="11512062" cy="84163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0" name="Freeform: Shape 8">
            <a:extLst>
              <a:ext uri="{FF2B5EF4-FFF2-40B4-BE49-F238E27FC236}">
                <a16:creationId xmlns:a16="http://schemas.microsoft.com/office/drawing/2014/main" id="{0C720ACE-9230-0540-A25F-3B10C85F8FD6}"/>
              </a:ext>
            </a:extLst>
          </p:cNvPr>
          <p:cNvSpPr/>
          <p:nvPr userDrawn="1"/>
        </p:nvSpPr>
        <p:spPr>
          <a:xfrm>
            <a:off x="972706" y="1438656"/>
            <a:ext cx="11408229" cy="3980688"/>
          </a:xfrm>
          <a:custGeom>
            <a:avLst/>
            <a:gdLst>
              <a:gd name="connsiteX0" fmla="*/ 2743200 w 15544800"/>
              <a:gd name="connsiteY0" fmla="*/ 0 h 5486400"/>
              <a:gd name="connsiteX1" fmla="*/ 15544800 w 15544800"/>
              <a:gd name="connsiteY1" fmla="*/ 0 h 5486400"/>
              <a:gd name="connsiteX2" fmla="*/ 15544800 w 15544800"/>
              <a:gd name="connsiteY2" fmla="*/ 5486400 h 5486400"/>
              <a:gd name="connsiteX3" fmla="*/ 2743200 w 15544800"/>
              <a:gd name="connsiteY3" fmla="*/ 5486400 h 5486400"/>
              <a:gd name="connsiteX4" fmla="*/ 0 w 15544800"/>
              <a:gd name="connsiteY4" fmla="*/ 2743200 h 5486400"/>
              <a:gd name="connsiteX5" fmla="*/ 2743200 w 15544800"/>
              <a:gd name="connsiteY5" fmla="*/ 0 h 5486400"/>
              <a:gd name="connsiteX0" fmla="*/ 2743200 w 17112343"/>
              <a:gd name="connsiteY0" fmla="*/ 0 h 5486400"/>
              <a:gd name="connsiteX1" fmla="*/ 17112343 w 17112343"/>
              <a:gd name="connsiteY1" fmla="*/ 0 h 5486400"/>
              <a:gd name="connsiteX2" fmla="*/ 15544800 w 17112343"/>
              <a:gd name="connsiteY2" fmla="*/ 5486400 h 5486400"/>
              <a:gd name="connsiteX3" fmla="*/ 2743200 w 17112343"/>
              <a:gd name="connsiteY3" fmla="*/ 5486400 h 5486400"/>
              <a:gd name="connsiteX4" fmla="*/ 0 w 17112343"/>
              <a:gd name="connsiteY4" fmla="*/ 2743200 h 5486400"/>
              <a:gd name="connsiteX5" fmla="*/ 2743200 w 17112343"/>
              <a:gd name="connsiteY5" fmla="*/ 0 h 5486400"/>
              <a:gd name="connsiteX0" fmla="*/ 2743200 w 17112343"/>
              <a:gd name="connsiteY0" fmla="*/ 0 h 5486400"/>
              <a:gd name="connsiteX1" fmla="*/ 17112343 w 17112343"/>
              <a:gd name="connsiteY1" fmla="*/ 0 h 5486400"/>
              <a:gd name="connsiteX2" fmla="*/ 17079686 w 17112343"/>
              <a:gd name="connsiteY2" fmla="*/ 5486400 h 5486400"/>
              <a:gd name="connsiteX3" fmla="*/ 2743200 w 17112343"/>
              <a:gd name="connsiteY3" fmla="*/ 5486400 h 5486400"/>
              <a:gd name="connsiteX4" fmla="*/ 0 w 17112343"/>
              <a:gd name="connsiteY4" fmla="*/ 2743200 h 5486400"/>
              <a:gd name="connsiteX5" fmla="*/ 2743200 w 17112343"/>
              <a:gd name="connsiteY5" fmla="*/ 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12343" h="5486400">
                <a:moveTo>
                  <a:pt x="2743200" y="0"/>
                </a:moveTo>
                <a:lnTo>
                  <a:pt x="17112343" y="0"/>
                </a:lnTo>
                <a:lnTo>
                  <a:pt x="17079686" y="5486400"/>
                </a:lnTo>
                <a:lnTo>
                  <a:pt x="2743200" y="5486400"/>
                </a:lnTo>
                <a:cubicBezTo>
                  <a:pt x="1228172" y="5486400"/>
                  <a:pt x="0" y="4258228"/>
                  <a:pt x="0" y="2743200"/>
                </a:cubicBezTo>
                <a:cubicBezTo>
                  <a:pt x="0" y="1228172"/>
                  <a:pt x="1228172" y="0"/>
                  <a:pt x="2743200" y="0"/>
                </a:cubicBezTo>
                <a:close/>
              </a:path>
            </a:pathLst>
          </a:custGeom>
          <a:solidFill>
            <a:schemeClr val="accent3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1867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25285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DD06381-41A6-134E-B960-0BD2B4F64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" y="365126"/>
            <a:ext cx="11512062" cy="84163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4" name="Freeform: Shape 8">
            <a:extLst>
              <a:ext uri="{FF2B5EF4-FFF2-40B4-BE49-F238E27FC236}">
                <a16:creationId xmlns:a16="http://schemas.microsoft.com/office/drawing/2014/main" id="{72FA96F7-B0C3-C04F-B4CF-0BF7BFBB3031}"/>
              </a:ext>
            </a:extLst>
          </p:cNvPr>
          <p:cNvSpPr/>
          <p:nvPr userDrawn="1"/>
        </p:nvSpPr>
        <p:spPr>
          <a:xfrm flipH="1">
            <a:off x="-149513" y="1438656"/>
            <a:ext cx="11408229" cy="3980688"/>
          </a:xfrm>
          <a:custGeom>
            <a:avLst/>
            <a:gdLst>
              <a:gd name="connsiteX0" fmla="*/ 2743200 w 15544800"/>
              <a:gd name="connsiteY0" fmla="*/ 0 h 5486400"/>
              <a:gd name="connsiteX1" fmla="*/ 15544800 w 15544800"/>
              <a:gd name="connsiteY1" fmla="*/ 0 h 5486400"/>
              <a:gd name="connsiteX2" fmla="*/ 15544800 w 15544800"/>
              <a:gd name="connsiteY2" fmla="*/ 5486400 h 5486400"/>
              <a:gd name="connsiteX3" fmla="*/ 2743200 w 15544800"/>
              <a:gd name="connsiteY3" fmla="*/ 5486400 h 5486400"/>
              <a:gd name="connsiteX4" fmla="*/ 0 w 15544800"/>
              <a:gd name="connsiteY4" fmla="*/ 2743200 h 5486400"/>
              <a:gd name="connsiteX5" fmla="*/ 2743200 w 15544800"/>
              <a:gd name="connsiteY5" fmla="*/ 0 h 5486400"/>
              <a:gd name="connsiteX0" fmla="*/ 2743200 w 17112343"/>
              <a:gd name="connsiteY0" fmla="*/ 0 h 5486400"/>
              <a:gd name="connsiteX1" fmla="*/ 17112343 w 17112343"/>
              <a:gd name="connsiteY1" fmla="*/ 0 h 5486400"/>
              <a:gd name="connsiteX2" fmla="*/ 15544800 w 17112343"/>
              <a:gd name="connsiteY2" fmla="*/ 5486400 h 5486400"/>
              <a:gd name="connsiteX3" fmla="*/ 2743200 w 17112343"/>
              <a:gd name="connsiteY3" fmla="*/ 5486400 h 5486400"/>
              <a:gd name="connsiteX4" fmla="*/ 0 w 17112343"/>
              <a:gd name="connsiteY4" fmla="*/ 2743200 h 5486400"/>
              <a:gd name="connsiteX5" fmla="*/ 2743200 w 17112343"/>
              <a:gd name="connsiteY5" fmla="*/ 0 h 5486400"/>
              <a:gd name="connsiteX0" fmla="*/ 2743200 w 17112343"/>
              <a:gd name="connsiteY0" fmla="*/ 0 h 5486400"/>
              <a:gd name="connsiteX1" fmla="*/ 17112343 w 17112343"/>
              <a:gd name="connsiteY1" fmla="*/ 0 h 5486400"/>
              <a:gd name="connsiteX2" fmla="*/ 17079686 w 17112343"/>
              <a:gd name="connsiteY2" fmla="*/ 5486400 h 5486400"/>
              <a:gd name="connsiteX3" fmla="*/ 2743200 w 17112343"/>
              <a:gd name="connsiteY3" fmla="*/ 5486400 h 5486400"/>
              <a:gd name="connsiteX4" fmla="*/ 0 w 17112343"/>
              <a:gd name="connsiteY4" fmla="*/ 2743200 h 5486400"/>
              <a:gd name="connsiteX5" fmla="*/ 2743200 w 17112343"/>
              <a:gd name="connsiteY5" fmla="*/ 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12343" h="5486400">
                <a:moveTo>
                  <a:pt x="2743200" y="0"/>
                </a:moveTo>
                <a:lnTo>
                  <a:pt x="17112343" y="0"/>
                </a:lnTo>
                <a:lnTo>
                  <a:pt x="17079686" y="5486400"/>
                </a:lnTo>
                <a:lnTo>
                  <a:pt x="2743200" y="5486400"/>
                </a:lnTo>
                <a:cubicBezTo>
                  <a:pt x="1228172" y="5486400"/>
                  <a:pt x="0" y="4258228"/>
                  <a:pt x="0" y="2743200"/>
                </a:cubicBezTo>
                <a:cubicBezTo>
                  <a:pt x="0" y="1228172"/>
                  <a:pt x="1228172" y="0"/>
                  <a:pt x="2743200" y="0"/>
                </a:cubicBezTo>
                <a:close/>
              </a:path>
            </a:pathLst>
          </a:custGeom>
          <a:solidFill>
            <a:schemeClr val="accent3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1867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40904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B8146-00CB-6B47-9880-E06C1FC21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" y="365126"/>
            <a:ext cx="11512062" cy="84163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4D41C0-7DA0-0941-BFED-04F3FA948CEA}"/>
              </a:ext>
            </a:extLst>
          </p:cNvPr>
          <p:cNvSpPr/>
          <p:nvPr userDrawn="1"/>
        </p:nvSpPr>
        <p:spPr>
          <a:xfrm>
            <a:off x="6096000" y="1438470"/>
            <a:ext cx="6299200" cy="3981061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B0DEA53-C844-274C-96EE-1EFFCA66B3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61049" y="5810269"/>
            <a:ext cx="662028" cy="662028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9A850ED-756B-054D-9040-03F9CE826E6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438276"/>
            <a:ext cx="6096000" cy="39814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04704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B8146-00CB-6B47-9880-E06C1FC21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" y="365126"/>
            <a:ext cx="11512062" cy="84163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4D41C0-7DA0-0941-BFED-04F3FA948CEA}"/>
              </a:ext>
            </a:extLst>
          </p:cNvPr>
          <p:cNvSpPr/>
          <p:nvPr userDrawn="1"/>
        </p:nvSpPr>
        <p:spPr>
          <a:xfrm>
            <a:off x="0" y="1438470"/>
            <a:ext cx="12192000" cy="2256644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198109018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B8146-00CB-6B47-9880-E06C1FC21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" y="365126"/>
            <a:ext cx="11512062" cy="84163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4D41C0-7DA0-0941-BFED-04F3FA948CEA}"/>
              </a:ext>
            </a:extLst>
          </p:cNvPr>
          <p:cNvSpPr/>
          <p:nvPr userDrawn="1"/>
        </p:nvSpPr>
        <p:spPr>
          <a:xfrm>
            <a:off x="0" y="1438470"/>
            <a:ext cx="12192000" cy="2706811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1333794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" y="0"/>
            <a:ext cx="12191674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474720" y="6400800"/>
            <a:ext cx="2438400" cy="182880"/>
          </a:xfrm>
        </p:spPr>
        <p:txBody>
          <a:bodyPr/>
          <a:lstStyle/>
          <a:p>
            <a:fld id="{59F3F404-9693-0943-80BC-AA104D4A2A8C}" type="datetime4">
              <a:rPr lang="en-US" smtClean="0"/>
              <a:t>April 2, 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31520" y="6400800"/>
            <a:ext cx="2743200" cy="182880"/>
          </a:xfrm>
        </p:spPr>
        <p:txBody>
          <a:bodyPr/>
          <a:lstStyle/>
          <a:p>
            <a:r>
              <a:rPr lang="en-US"/>
              <a:t>©2018 Frontline Education Confidential &amp; Proprietary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731520" y="914400"/>
            <a:ext cx="3162300" cy="79765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lnSpc>
                <a:spcPts val="5500"/>
              </a:lnSpc>
              <a:spcBef>
                <a:spcPct val="0"/>
              </a:spcBef>
              <a:buNone/>
              <a:defRPr sz="5000" baseline="0">
                <a:solidFill>
                  <a:schemeClr val="tx2"/>
                </a:solidFill>
                <a:latin typeface="Karbon Slab Stencil Regular" pitchFamily="50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Agenda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296829" y="1206500"/>
            <a:ext cx="6133171" cy="47117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Arial" panose="020B0604020202020204" pitchFamily="34" charset="0"/>
              <a:buNone/>
              <a:tabLst/>
              <a:defRPr sz="2500" baseline="0">
                <a:latin typeface="Lato Light" panose="020F0302020204030203" pitchFamily="34" charset="0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None/>
              <a:defRPr lang="en-US" sz="2500" i="1" kern="1200" dirty="0" smtClean="0">
                <a:solidFill>
                  <a:schemeClr val="tx1"/>
                </a:solidFill>
                <a:latin typeface="Lato Light" panose="020F0302020204030203" pitchFamily="34" charset="0"/>
                <a:ea typeface="+mn-ea"/>
                <a:cs typeface="+mn-cs"/>
              </a:defRPr>
            </a:lvl2pPr>
            <a:lvl3pPr marL="914400" indent="0">
              <a:buNone/>
              <a:defRPr>
                <a:latin typeface="Lato Light" panose="020F0302020204030203" pitchFamily="34" charset="0"/>
              </a:defRPr>
            </a:lvl3pPr>
            <a:lvl4pPr marL="1371600" indent="0">
              <a:buNone/>
              <a:defRPr>
                <a:latin typeface="Lato Light" panose="020F0302020204030203" pitchFamily="34" charset="0"/>
              </a:defRPr>
            </a:lvl4pPr>
            <a:lvl5pPr marL="1828800" indent="0">
              <a:buNone/>
              <a:defRPr>
                <a:latin typeface="Lato Light" panose="020F0302020204030203" pitchFamily="34" charset="0"/>
              </a:defRPr>
            </a:lvl5pPr>
          </a:lstStyle>
          <a:p>
            <a:pPr lvl="0"/>
            <a:r>
              <a:rPr lang="en-US" dirty="0"/>
              <a:t>Section Title One</a:t>
            </a:r>
          </a:p>
          <a:p>
            <a:pPr lvl="1"/>
            <a:endParaRPr lang="en-US" dirty="0"/>
          </a:p>
          <a:p>
            <a:pPr lvl="0"/>
            <a:r>
              <a:rPr lang="en-US" dirty="0"/>
              <a:t>Section Title Two</a:t>
            </a:r>
          </a:p>
          <a:p>
            <a:pPr lvl="1"/>
            <a:endParaRPr lang="en-US" dirty="0"/>
          </a:p>
          <a:p>
            <a:pPr lvl="0"/>
            <a:r>
              <a:rPr lang="en-US" dirty="0"/>
              <a:t>Section Title Three</a:t>
            </a:r>
          </a:p>
          <a:p>
            <a:pPr lvl="1"/>
            <a:endParaRPr lang="en-US" dirty="0"/>
          </a:p>
          <a:p>
            <a:pPr lvl="0"/>
            <a:r>
              <a:rPr lang="en-US" dirty="0"/>
              <a:t>Section Title Four</a:t>
            </a:r>
          </a:p>
          <a:p>
            <a:pPr lvl="1"/>
            <a:endParaRPr lang="en-US" dirty="0"/>
          </a:p>
          <a:p>
            <a:pPr lvl="0"/>
            <a:r>
              <a:rPr lang="en-US" dirty="0"/>
              <a:t>Section Title Five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Section Title Six</a:t>
            </a:r>
          </a:p>
          <a:p>
            <a:pPr lvl="1"/>
            <a:endParaRPr lang="en-US" dirty="0"/>
          </a:p>
          <a:p>
            <a:pPr lvl="0"/>
            <a:r>
              <a:rPr lang="en-US" dirty="0"/>
              <a:t>Section Title Seven</a:t>
            </a:r>
          </a:p>
          <a:p>
            <a:pPr lvl="1"/>
            <a:endParaRPr lang="en-US" dirty="0"/>
          </a:p>
          <a:p>
            <a:pPr lvl="0"/>
            <a:r>
              <a:rPr lang="en-US" dirty="0"/>
              <a:t>Section Title Eight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4525136" y="1115322"/>
            <a:ext cx="475488" cy="475488"/>
          </a:xfrm>
          <a:prstGeom prst="ellipse">
            <a:avLst/>
          </a:prstGeom>
          <a:solidFill>
            <a:schemeClr val="bg2"/>
          </a:solidFill>
        </p:spPr>
        <p:txBody>
          <a:bodyPr anchor="b" anchorCtr="0"/>
          <a:lstStyle>
            <a:lvl1pPr marL="0" indent="0" algn="ctr">
              <a:buNone/>
              <a:defRPr lang="en-US" sz="2000" b="1" kern="1200" spc="100" baseline="0" dirty="0" smtClean="0">
                <a:solidFill>
                  <a:schemeClr val="bg1"/>
                </a:solidFill>
                <a:latin typeface="Karbon Slab Stencil Bold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4525136" y="3660358"/>
            <a:ext cx="475488" cy="475488"/>
          </a:xfrm>
          <a:prstGeom prst="ellipse">
            <a:avLst/>
          </a:prstGeom>
          <a:solidFill>
            <a:schemeClr val="bg2"/>
          </a:solidFill>
        </p:spPr>
        <p:txBody>
          <a:bodyPr anchor="b" anchorCtr="0"/>
          <a:lstStyle>
            <a:lvl1pPr marL="0" indent="0" algn="ctr">
              <a:buNone/>
              <a:defRPr lang="en-US" sz="2000" b="1" kern="1200" spc="100" baseline="0" dirty="0" smtClean="0">
                <a:solidFill>
                  <a:schemeClr val="bg1"/>
                </a:solidFill>
                <a:latin typeface="Karbon Slab Stencil Bold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4525136" y="3024099"/>
            <a:ext cx="475488" cy="475488"/>
          </a:xfrm>
          <a:prstGeom prst="ellipse">
            <a:avLst/>
          </a:prstGeom>
          <a:solidFill>
            <a:schemeClr val="bg2"/>
          </a:solidFill>
        </p:spPr>
        <p:txBody>
          <a:bodyPr anchor="b" anchorCtr="0"/>
          <a:lstStyle>
            <a:lvl1pPr marL="0" indent="0" algn="ctr">
              <a:buNone/>
              <a:defRPr lang="en-US" sz="2000" b="1" kern="1200" spc="100" baseline="0" dirty="0" smtClean="0">
                <a:solidFill>
                  <a:schemeClr val="bg1"/>
                </a:solidFill>
                <a:latin typeface="Karbon Slab Stencil Bold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28" hasCustomPrompt="1"/>
          </p:nvPr>
        </p:nvSpPr>
        <p:spPr>
          <a:xfrm>
            <a:off x="4525136" y="2387840"/>
            <a:ext cx="475488" cy="475488"/>
          </a:xfrm>
          <a:prstGeom prst="ellipse">
            <a:avLst/>
          </a:prstGeom>
          <a:solidFill>
            <a:schemeClr val="bg2"/>
          </a:solidFill>
        </p:spPr>
        <p:txBody>
          <a:bodyPr anchor="b" anchorCtr="0"/>
          <a:lstStyle>
            <a:lvl1pPr marL="0" indent="0" algn="ctr">
              <a:buNone/>
              <a:defRPr lang="en-US" sz="2000" b="1" kern="1200" spc="100" baseline="0" dirty="0" smtClean="0">
                <a:solidFill>
                  <a:schemeClr val="bg1"/>
                </a:solidFill>
                <a:latin typeface="Karbon Slab Stencil Bold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4525136" y="1751581"/>
            <a:ext cx="475488" cy="475488"/>
          </a:xfrm>
          <a:prstGeom prst="ellipse">
            <a:avLst/>
          </a:prstGeom>
          <a:solidFill>
            <a:schemeClr val="bg2"/>
          </a:solidFill>
        </p:spPr>
        <p:txBody>
          <a:bodyPr anchor="b" anchorCtr="0"/>
          <a:lstStyle>
            <a:lvl1pPr marL="0" indent="0" algn="ctr">
              <a:buNone/>
              <a:defRPr lang="en-US" sz="2000" b="1" kern="1200" spc="100" baseline="0" dirty="0" smtClean="0">
                <a:solidFill>
                  <a:schemeClr val="bg1"/>
                </a:solidFill>
                <a:latin typeface="Karbon Slab Stencil Bold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30" hasCustomPrompt="1"/>
          </p:nvPr>
        </p:nvSpPr>
        <p:spPr>
          <a:xfrm>
            <a:off x="4525136" y="5569134"/>
            <a:ext cx="475488" cy="475488"/>
          </a:xfrm>
          <a:prstGeom prst="ellipse">
            <a:avLst/>
          </a:prstGeom>
          <a:solidFill>
            <a:schemeClr val="bg2"/>
          </a:solidFill>
        </p:spPr>
        <p:txBody>
          <a:bodyPr anchor="b" anchorCtr="0"/>
          <a:lstStyle>
            <a:lvl1pPr marL="0" indent="0" algn="ctr">
              <a:buNone/>
              <a:defRPr lang="en-US" sz="2000" b="1" kern="1200" spc="100" baseline="0" dirty="0" smtClean="0">
                <a:solidFill>
                  <a:schemeClr val="bg1"/>
                </a:solidFill>
                <a:latin typeface="Karbon Slab Stencil Bold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08</a:t>
            </a:r>
          </a:p>
        </p:txBody>
      </p:sp>
      <p:sp>
        <p:nvSpPr>
          <p:cNvPr id="33" name="Text Placeholder 6"/>
          <p:cNvSpPr>
            <a:spLocks noGrp="1"/>
          </p:cNvSpPr>
          <p:nvPr>
            <p:ph type="body" sz="quarter" idx="31" hasCustomPrompt="1"/>
          </p:nvPr>
        </p:nvSpPr>
        <p:spPr>
          <a:xfrm>
            <a:off x="4525136" y="4932876"/>
            <a:ext cx="475488" cy="475488"/>
          </a:xfrm>
          <a:prstGeom prst="ellipse">
            <a:avLst/>
          </a:prstGeom>
          <a:solidFill>
            <a:schemeClr val="bg2"/>
          </a:solidFill>
        </p:spPr>
        <p:txBody>
          <a:bodyPr anchor="b" anchorCtr="0"/>
          <a:lstStyle>
            <a:lvl1pPr marL="0" indent="0" algn="ctr">
              <a:buNone/>
              <a:defRPr lang="en-US" sz="2000" b="1" kern="1200" spc="100" baseline="0" dirty="0" smtClean="0">
                <a:solidFill>
                  <a:schemeClr val="bg1"/>
                </a:solidFill>
                <a:latin typeface="Karbon Slab Stencil Bold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07</a:t>
            </a: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32" hasCustomPrompt="1"/>
          </p:nvPr>
        </p:nvSpPr>
        <p:spPr>
          <a:xfrm>
            <a:off x="4525136" y="4296617"/>
            <a:ext cx="475488" cy="475488"/>
          </a:xfrm>
          <a:prstGeom prst="ellipse">
            <a:avLst/>
          </a:prstGeom>
          <a:solidFill>
            <a:schemeClr val="bg2"/>
          </a:solidFill>
        </p:spPr>
        <p:txBody>
          <a:bodyPr anchor="b" anchorCtr="0"/>
          <a:lstStyle>
            <a:lvl1pPr marL="0" indent="0" algn="ctr">
              <a:buNone/>
              <a:defRPr lang="en-US" sz="2000" b="1" kern="1200" spc="100" baseline="0" dirty="0" smtClean="0">
                <a:solidFill>
                  <a:schemeClr val="bg1"/>
                </a:solidFill>
                <a:latin typeface="Karbon Slab Stencil Bold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06</a:t>
            </a:r>
          </a:p>
        </p:txBody>
      </p:sp>
      <p:sp>
        <p:nvSpPr>
          <p:cNvPr id="1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436267" y="6400800"/>
            <a:ext cx="727023" cy="182880"/>
          </a:xfrm>
        </p:spPr>
        <p:txBody>
          <a:bodyPr/>
          <a:lstStyle/>
          <a:p>
            <a:fld id="{BCE3D20D-AAEA-46F1-88F4-4FF0702FD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91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B8146-00CB-6B47-9880-E06C1FC21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" y="365126"/>
            <a:ext cx="11512062" cy="84163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B0DEA53-C844-274C-96EE-1EFFCA66B3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61049" y="5810269"/>
            <a:ext cx="662028" cy="662028"/>
          </a:xfrm>
          <a:prstGeom prst="rect">
            <a:avLst/>
          </a:prstGeom>
        </p:spPr>
      </p:pic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58A66BED-EC7D-8247-94F2-49A6AC3BD43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600200"/>
            <a:ext cx="12192000" cy="24384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6806487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B8146-00CB-6B47-9880-E06C1FC21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" y="365126"/>
            <a:ext cx="11512062" cy="84163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B0DEA53-C844-274C-96EE-1EFFCA66B3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61049" y="5810269"/>
            <a:ext cx="662028" cy="66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45551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B8146-00CB-6B47-9880-E06C1FC21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" y="365126"/>
            <a:ext cx="11512062" cy="84163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B0DEA53-C844-274C-96EE-1EFFCA66B3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61049" y="5810269"/>
            <a:ext cx="662028" cy="662028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95E8F20-2A3A-034B-A088-3A801A9A0F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9872133" y="0"/>
            <a:ext cx="2319867" cy="160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71739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B8146-00CB-6B47-9880-E06C1FC21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" y="365126"/>
            <a:ext cx="11512062" cy="84163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95E8F20-2A3A-034B-A088-3A801A9A0F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9872133" y="0"/>
            <a:ext cx="2319867" cy="160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4719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B8146-00CB-6B47-9880-E06C1FC21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" y="365126"/>
            <a:ext cx="9861984" cy="84163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6A5025F-149B-0943-9648-C0FE770848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0439400" y="0"/>
            <a:ext cx="1752600" cy="216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04137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B8146-00CB-6B47-9880-E06C1FC21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" y="365126"/>
            <a:ext cx="9861984" cy="84163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6A5025F-149B-0943-9648-C0FE770848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0439400" y="0"/>
            <a:ext cx="1752600" cy="2167467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8A37C3CC-213D-284D-84EA-72794D3670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61049" y="5810269"/>
            <a:ext cx="662028" cy="66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7927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Background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9858B08-4D22-1544-8943-E46F9A656A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69371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Background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9858B08-4D22-1544-8943-E46F9A656A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11336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 Background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9858B08-4D22-1544-8943-E46F9A656A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9975955-D954-B848-8BB7-DD722EBE6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133" y="365126"/>
            <a:ext cx="5452067" cy="84163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318336567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Half Background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9858B08-4D22-1544-8943-E46F9A656A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9975955-D954-B848-8BB7-DD722EBE6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133" y="365126"/>
            <a:ext cx="5452067" cy="84163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E8C078C-14EF-E549-B3BD-C51C7BE50C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249333"/>
            <a:ext cx="2319867" cy="160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577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" y="0"/>
            <a:ext cx="12191674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474720" y="6400800"/>
            <a:ext cx="2438400" cy="182880"/>
          </a:xfrm>
        </p:spPr>
        <p:txBody>
          <a:bodyPr/>
          <a:lstStyle/>
          <a:p>
            <a:fld id="{7908C004-6181-5846-80C8-A9970BA5FD07}" type="datetime4">
              <a:rPr lang="en-US" smtClean="0"/>
              <a:t>April 2, 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31520" y="6400800"/>
            <a:ext cx="2743200" cy="182880"/>
          </a:xfrm>
        </p:spPr>
        <p:txBody>
          <a:bodyPr/>
          <a:lstStyle/>
          <a:p>
            <a:r>
              <a:rPr lang="en-US"/>
              <a:t>©2018 Frontline Education Confidential &amp; Proprietary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436267" y="6400800"/>
            <a:ext cx="727023" cy="182880"/>
          </a:xfrm>
        </p:spPr>
        <p:txBody>
          <a:bodyPr/>
          <a:lstStyle/>
          <a:p>
            <a:fld id="{BCE3D20D-AAEA-46F1-88F4-4FF0702FDAF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731520" y="914400"/>
            <a:ext cx="3162300" cy="79765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lnSpc>
                <a:spcPts val="5500"/>
              </a:lnSpc>
              <a:spcBef>
                <a:spcPct val="0"/>
              </a:spcBef>
              <a:buNone/>
              <a:defRPr sz="5000" baseline="0">
                <a:solidFill>
                  <a:schemeClr val="tx2"/>
                </a:solidFill>
                <a:latin typeface="Karbon Slab Stencil Regular" pitchFamily="50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Agenda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296829" y="1206500"/>
            <a:ext cx="6133171" cy="47117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Arial" panose="020B0604020202020204" pitchFamily="34" charset="0"/>
              <a:buNone/>
              <a:tabLst/>
              <a:defRPr baseline="0">
                <a:latin typeface="Lato Light" panose="020F0302020204030203" pitchFamily="34" charset="0"/>
              </a:defRPr>
            </a:lvl1pPr>
            <a:lvl2pPr marL="0" indent="0">
              <a:spcBef>
                <a:spcPts val="0"/>
              </a:spcBef>
              <a:spcAft>
                <a:spcPts val="2400"/>
              </a:spcAft>
              <a:buNone/>
              <a:defRPr lang="en-US" sz="1800" i="1" kern="1200" dirty="0" smtClean="0">
                <a:solidFill>
                  <a:schemeClr val="tx1"/>
                </a:solidFill>
                <a:latin typeface="Lato Light" panose="020F0302020204030203" pitchFamily="34" charset="0"/>
                <a:ea typeface="+mn-ea"/>
                <a:cs typeface="+mn-cs"/>
              </a:defRPr>
            </a:lvl2pPr>
            <a:lvl3pPr marL="914400" indent="0">
              <a:buNone/>
              <a:defRPr>
                <a:latin typeface="Lato Light" panose="020F0302020204030203" pitchFamily="34" charset="0"/>
              </a:defRPr>
            </a:lvl3pPr>
            <a:lvl4pPr marL="1371600" indent="0">
              <a:buNone/>
              <a:defRPr>
                <a:latin typeface="Lato Light" panose="020F0302020204030203" pitchFamily="34" charset="0"/>
              </a:defRPr>
            </a:lvl4pPr>
            <a:lvl5pPr marL="1828800" indent="0">
              <a:buNone/>
              <a:defRPr>
                <a:latin typeface="Lato Light" panose="020F0302020204030203" pitchFamily="34" charset="0"/>
              </a:defRPr>
            </a:lvl5pPr>
          </a:lstStyle>
          <a:p>
            <a:pPr lvl="0"/>
            <a:r>
              <a:rPr lang="en-US" dirty="0"/>
              <a:t>Section Title One</a:t>
            </a:r>
          </a:p>
          <a:p>
            <a:pPr lvl="1"/>
            <a:r>
              <a:rPr lang="en-US" dirty="0"/>
              <a:t>Subtitle Optional</a:t>
            </a:r>
          </a:p>
          <a:p>
            <a:pPr lvl="0"/>
            <a:r>
              <a:rPr lang="en-US" dirty="0"/>
              <a:t>Section Title Two</a:t>
            </a:r>
          </a:p>
          <a:p>
            <a:pPr lvl="1"/>
            <a:r>
              <a:rPr lang="en-US" dirty="0"/>
              <a:t>Subtitle Optional</a:t>
            </a:r>
          </a:p>
          <a:p>
            <a:pPr lvl="0"/>
            <a:r>
              <a:rPr lang="en-US" dirty="0"/>
              <a:t>Section Title Three</a:t>
            </a:r>
          </a:p>
          <a:p>
            <a:pPr lvl="1"/>
            <a:r>
              <a:rPr lang="en-US" dirty="0"/>
              <a:t>Subtitle Optional</a:t>
            </a:r>
          </a:p>
          <a:p>
            <a:pPr lvl="0"/>
            <a:r>
              <a:rPr lang="en-US" dirty="0"/>
              <a:t>Section Title Four</a:t>
            </a:r>
          </a:p>
          <a:p>
            <a:pPr lvl="1"/>
            <a:r>
              <a:rPr lang="en-US" dirty="0"/>
              <a:t>Subtitle Optional</a:t>
            </a:r>
          </a:p>
          <a:p>
            <a:pPr lvl="0"/>
            <a:r>
              <a:rPr lang="en-US" dirty="0"/>
              <a:t>Section Title Five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Lato" panose="020F0502020204030203" pitchFamily="34" charset="0"/>
              <a:buNone/>
              <a:tabLst/>
              <a:defRPr/>
            </a:pPr>
            <a:r>
              <a:rPr lang="en-US" dirty="0"/>
              <a:t>Subtitle Optional</a:t>
            </a:r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4525136" y="1138182"/>
            <a:ext cx="475488" cy="475488"/>
          </a:xfrm>
          <a:prstGeom prst="ellipse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 lang="en-US" sz="2000" b="1" kern="1200" spc="100" baseline="0" dirty="0" smtClean="0">
                <a:solidFill>
                  <a:schemeClr val="bg1"/>
                </a:solidFill>
                <a:latin typeface="Karbon Slab Stencil Bold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4525136" y="4691857"/>
            <a:ext cx="475488" cy="475488"/>
          </a:xfrm>
          <a:prstGeom prst="ellipse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 lang="en-US" sz="2000" b="1" kern="1200" spc="100" baseline="0" dirty="0" smtClean="0">
                <a:solidFill>
                  <a:schemeClr val="bg1"/>
                </a:solidFill>
                <a:latin typeface="Karbon Slab Stencil Bold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4525136" y="3803439"/>
            <a:ext cx="475488" cy="475488"/>
          </a:xfrm>
          <a:prstGeom prst="ellipse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 lang="en-US" sz="2000" b="1" kern="1200" spc="100" baseline="0" dirty="0" smtClean="0">
                <a:solidFill>
                  <a:schemeClr val="bg1"/>
                </a:solidFill>
                <a:latin typeface="Karbon Slab Stencil Bold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28" hasCustomPrompt="1"/>
          </p:nvPr>
        </p:nvSpPr>
        <p:spPr>
          <a:xfrm>
            <a:off x="4525136" y="2915020"/>
            <a:ext cx="475488" cy="475488"/>
          </a:xfrm>
          <a:prstGeom prst="ellipse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 lang="en-US" sz="2000" b="1" kern="1200" spc="100" baseline="0" dirty="0" smtClean="0">
                <a:solidFill>
                  <a:schemeClr val="bg1"/>
                </a:solidFill>
                <a:latin typeface="Karbon Slab Stencil Bold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4525136" y="2026601"/>
            <a:ext cx="475488" cy="475488"/>
          </a:xfrm>
          <a:prstGeom prst="ellipse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 lang="en-US" sz="2000" b="1" kern="1200" spc="100" baseline="0" dirty="0" smtClean="0">
                <a:solidFill>
                  <a:schemeClr val="bg1"/>
                </a:solidFill>
                <a:latin typeface="Karbon Slab Stencil Bold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176566680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 Background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9858B08-4D22-1544-8943-E46F9A656A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09E7CC9-B1A5-2D44-8B2F-8B707749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687" y="365126"/>
            <a:ext cx="5452067" cy="84163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170402454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72F9498-4D11-1E4E-8F96-D54CC4C9D525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99000">
                <a:schemeClr val="accent1"/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63CAF36-1D86-4344-937D-829DE199D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687" y="365126"/>
            <a:ext cx="5452067" cy="84163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9488270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72F9498-4D11-1E4E-8F96-D54CC4C9D52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99000">
                <a:schemeClr val="accent1"/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63CAF36-1D86-4344-937D-829DE199D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687" y="365126"/>
            <a:ext cx="5452067" cy="84163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405842042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alf Background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8357E1A-27AD-C149-B2C0-144B2AA9A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133" y="365126"/>
            <a:ext cx="5452067" cy="84163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5" name="Rectangle Tint">
            <a:extLst>
              <a:ext uri="{FF2B5EF4-FFF2-40B4-BE49-F238E27FC236}">
                <a16:creationId xmlns:a16="http://schemas.microsoft.com/office/drawing/2014/main" id="{F018EEEE-5986-1745-9125-48E4EF82BE08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9858B08-4D22-1544-8943-E46F9A656A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08715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alf Background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8357E1A-27AD-C149-B2C0-144B2AA9A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133" y="365126"/>
            <a:ext cx="5452067" cy="84163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5" name="Rectangle Tint">
            <a:extLst>
              <a:ext uri="{FF2B5EF4-FFF2-40B4-BE49-F238E27FC236}">
                <a16:creationId xmlns:a16="http://schemas.microsoft.com/office/drawing/2014/main" id="{F018EEEE-5986-1745-9125-48E4EF82BE08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9858B08-4D22-1544-8943-E46F9A656A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78E3FC5-00D5-EB47-A4C2-1992B43758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249333"/>
            <a:ext cx="2319867" cy="160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62946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72F9498-4D11-1E4E-8F96-D54CC4C9D525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99000">
                <a:schemeClr val="accent1"/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63CAF36-1D86-4344-937D-829DE199D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687" y="365126"/>
            <a:ext cx="5452067" cy="84163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AF2AAB8-5199-8E44-A902-14D415CED9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9872133" y="5249333"/>
            <a:ext cx="2319867" cy="160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42417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72F9498-4D11-1E4E-8F96-D54CC4C9D52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99000">
                <a:schemeClr val="accent1"/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63CAF36-1D86-4344-937D-829DE199D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133" y="365126"/>
            <a:ext cx="5452067" cy="84163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00003067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7CB7C9E-03B8-354D-B8D0-7EA03B47D2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itle Placeholder">
            <a:extLst>
              <a:ext uri="{FF2B5EF4-FFF2-40B4-BE49-F238E27FC236}">
                <a16:creationId xmlns:a16="http://schemas.microsoft.com/office/drawing/2014/main" id="{66D7D4A8-B9CF-C84D-B563-05F464F490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5192" y="836514"/>
            <a:ext cx="3275541" cy="960967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23" indent="0">
              <a:buNone/>
              <a:defRPr/>
            </a:lvl2pPr>
            <a:lvl3pPr marL="914446" indent="0">
              <a:buNone/>
              <a:defRPr/>
            </a:lvl3pPr>
            <a:lvl4pPr marL="1371669" indent="0">
              <a:buNone/>
              <a:defRPr/>
            </a:lvl4pPr>
            <a:lvl5pPr marL="1828891" indent="0">
              <a:buNone/>
              <a:defRPr/>
            </a:lvl5pPr>
          </a:lstStyle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13" name="Body Text Placeholder">
            <a:extLst>
              <a:ext uri="{FF2B5EF4-FFF2-40B4-BE49-F238E27FC236}">
                <a16:creationId xmlns:a16="http://schemas.microsoft.com/office/drawing/2014/main" id="{E624EB92-9ADA-E84F-BAF9-5952420748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5192" y="2211290"/>
            <a:ext cx="3275541" cy="28003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bg1"/>
                </a:solidFill>
              </a:defRPr>
            </a:lvl1pPr>
            <a:lvl2pPr marL="457223" indent="0">
              <a:buNone/>
              <a:defRPr sz="1867">
                <a:solidFill>
                  <a:schemeClr val="bg1"/>
                </a:solidFill>
              </a:defRPr>
            </a:lvl2pPr>
            <a:lvl3pPr marL="914446" indent="0">
              <a:buNone/>
              <a:defRPr sz="1867">
                <a:solidFill>
                  <a:schemeClr val="bg1"/>
                </a:solidFill>
              </a:defRPr>
            </a:lvl3pPr>
            <a:lvl4pPr marL="1371669" indent="0">
              <a:buNone/>
              <a:defRPr sz="1867">
                <a:solidFill>
                  <a:schemeClr val="bg1"/>
                </a:solidFill>
              </a:defRPr>
            </a:lvl4pPr>
            <a:lvl5pPr marL="1828891" indent="0">
              <a:buNone/>
              <a:defRPr sz="18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body text.</a:t>
            </a:r>
          </a:p>
        </p:txBody>
      </p:sp>
    </p:spTree>
    <p:extLst>
      <p:ext uri="{BB962C8B-B14F-4D97-AF65-F5344CB8AC3E}">
        <p14:creationId xmlns:p14="http://schemas.microsoft.com/office/powerpoint/2010/main" val="360573196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with Bottom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B8146-00CB-6B47-9880-E06C1FC21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" y="365126"/>
            <a:ext cx="11512062" cy="84163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B0DEA53-C844-274C-96EE-1EFFCA66B3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61049" y="5810269"/>
            <a:ext cx="662028" cy="66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98720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143B48D-77C1-4241-AD0C-2AEAF56D82D0}"/>
              </a:ext>
            </a:extLst>
          </p:cNvPr>
          <p:cNvSpPr/>
          <p:nvPr userDrawn="1"/>
        </p:nvSpPr>
        <p:spPr>
          <a:xfrm>
            <a:off x="0" y="-6039"/>
            <a:ext cx="6096000" cy="6858000"/>
          </a:xfrm>
          <a:prstGeom prst="rect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1867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5F91C9-CC85-0647-BE20-C48FE9970C3A}"/>
              </a:ext>
            </a:extLst>
          </p:cNvPr>
          <p:cNvSpPr/>
          <p:nvPr userDrawn="1"/>
        </p:nvSpPr>
        <p:spPr>
          <a:xfrm>
            <a:off x="6096000" y="-6039"/>
            <a:ext cx="6096000" cy="6858000"/>
          </a:xfrm>
          <a:prstGeom prst="rect">
            <a:avLst/>
          </a:prstGeom>
          <a:solidFill>
            <a:schemeClr val="accent3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1867">
              <a:solidFill>
                <a:schemeClr val="tx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AD00BD8-BB28-E94F-B502-59BF15676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133" y="365126"/>
            <a:ext cx="5452067" cy="84163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1848480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" y="0"/>
            <a:ext cx="1219167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2597830"/>
            <a:ext cx="8568597" cy="1449656"/>
          </a:xfrm>
        </p:spPr>
        <p:txBody>
          <a:bodyPr anchor="ctr" anchorCtr="0">
            <a:noAutofit/>
          </a:bodyPr>
          <a:lstStyle>
            <a:lvl1pPr>
              <a:lnSpc>
                <a:spcPts val="5000"/>
              </a:lnSpc>
              <a:defRPr sz="5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of Section</a:t>
            </a:r>
            <a:br>
              <a:rPr lang="en-US" dirty="0"/>
            </a:br>
            <a:r>
              <a:rPr lang="en-US" dirty="0"/>
              <a:t>Second Line Optional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EE585-5CDD-634C-A80E-3A784D1778DD}" type="datetime4">
              <a:rPr lang="en-US" smtClean="0"/>
              <a:t>April 2,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©2018 Frontline Education Confidential &amp; Proprietary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D20D-AAEA-46F1-88F4-4FF0702FDAF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31520" y="4047487"/>
            <a:ext cx="8568597" cy="39029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Lato Light" panose="020F030202020403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Optional</a:t>
            </a:r>
          </a:p>
        </p:txBody>
      </p:sp>
    </p:spTree>
    <p:extLst>
      <p:ext uri="{BB962C8B-B14F-4D97-AF65-F5344CB8AC3E}">
        <p14:creationId xmlns:p14="http://schemas.microsoft.com/office/powerpoint/2010/main" val="129814477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143B48D-77C1-4241-AD0C-2AEAF56D82D0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1867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5F91C9-CC85-0647-BE20-C48FE9970C3A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3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1867">
              <a:solidFill>
                <a:schemeClr val="tx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AD00BD8-BB28-E94F-B502-59BF15676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5133" y="365126"/>
            <a:ext cx="5452067" cy="84163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347090348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143B48D-77C1-4241-AD0C-2AEAF56D82D0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1867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5F91C9-CC85-0647-BE20-C48FE9970C3A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3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1867">
              <a:solidFill>
                <a:schemeClr val="tx1"/>
              </a:solidFill>
            </a:endParaRPr>
          </a:p>
        </p:txBody>
      </p:sp>
      <p:pic>
        <p:nvPicPr>
          <p:cNvPr id="5" name="Background Pattern 02">
            <a:extLst>
              <a:ext uri="{FF2B5EF4-FFF2-40B4-BE49-F238E27FC236}">
                <a16:creationId xmlns:a16="http://schemas.microsoft.com/office/drawing/2014/main" id="{C473FC64-C6FD-3745-BDA0-A907078AE2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" y="0"/>
            <a:ext cx="6102287" cy="5687568"/>
          </a:xfrm>
          <a:prstGeom prst="rect">
            <a:avLst/>
          </a:prstGeom>
        </p:spPr>
      </p:pic>
      <p:pic>
        <p:nvPicPr>
          <p:cNvPr id="9" name="Background Pattern 01">
            <a:extLst>
              <a:ext uri="{FF2B5EF4-FFF2-40B4-BE49-F238E27FC236}">
                <a16:creationId xmlns:a16="http://schemas.microsoft.com/office/drawing/2014/main" id="{9960C6B2-EB5F-0642-A783-B9D67E6729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80741"/>
          <a:stretch/>
        </p:blipFill>
        <p:spPr>
          <a:xfrm>
            <a:off x="-2" y="5762625"/>
            <a:ext cx="6102287" cy="109537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3F3777D-B93A-C545-AB8C-5FD9FFBE3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967" y="3008184"/>
            <a:ext cx="5452067" cy="84163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1133098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143B48D-77C1-4241-AD0C-2AEAF56D82D0}"/>
              </a:ext>
            </a:extLst>
          </p:cNvPr>
          <p:cNvSpPr/>
          <p:nvPr userDrawn="1"/>
        </p:nvSpPr>
        <p:spPr>
          <a:xfrm>
            <a:off x="4267200" y="0"/>
            <a:ext cx="7924800" cy="6858000"/>
          </a:xfrm>
          <a:prstGeom prst="rect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1867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5F91C9-CC85-0647-BE20-C48FE9970C3A}"/>
              </a:ext>
            </a:extLst>
          </p:cNvPr>
          <p:cNvSpPr/>
          <p:nvPr userDrawn="1"/>
        </p:nvSpPr>
        <p:spPr>
          <a:xfrm>
            <a:off x="0" y="0"/>
            <a:ext cx="4267200" cy="6858000"/>
          </a:xfrm>
          <a:prstGeom prst="rect">
            <a:avLst/>
          </a:prstGeom>
          <a:solidFill>
            <a:schemeClr val="accent3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1867">
              <a:solidFill>
                <a:schemeClr val="tx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AD00BD8-BB28-E94F-B502-59BF15676B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619" y="3008184"/>
            <a:ext cx="3579724" cy="84163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38775825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143B48D-77C1-4241-AD0C-2AEAF56D82D0}"/>
              </a:ext>
            </a:extLst>
          </p:cNvPr>
          <p:cNvSpPr/>
          <p:nvPr userDrawn="1"/>
        </p:nvSpPr>
        <p:spPr>
          <a:xfrm>
            <a:off x="4267200" y="0"/>
            <a:ext cx="7924800" cy="6858000"/>
          </a:xfrm>
          <a:prstGeom prst="rect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1867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5F91C9-CC85-0647-BE20-C48FE9970C3A}"/>
              </a:ext>
            </a:extLst>
          </p:cNvPr>
          <p:cNvSpPr/>
          <p:nvPr userDrawn="1"/>
        </p:nvSpPr>
        <p:spPr>
          <a:xfrm>
            <a:off x="0" y="0"/>
            <a:ext cx="4267200" cy="6858000"/>
          </a:xfrm>
          <a:prstGeom prst="rect">
            <a:avLst/>
          </a:prstGeom>
          <a:solidFill>
            <a:schemeClr val="accent3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1867">
              <a:solidFill>
                <a:schemeClr val="tx1"/>
              </a:solidFill>
            </a:endParaRPr>
          </a:p>
        </p:txBody>
      </p:sp>
      <p:pic>
        <p:nvPicPr>
          <p:cNvPr id="5" name="Background Pattern 02">
            <a:extLst>
              <a:ext uri="{FF2B5EF4-FFF2-40B4-BE49-F238E27FC236}">
                <a16:creationId xmlns:a16="http://schemas.microsoft.com/office/drawing/2014/main" id="{70956FB8-3D8B-C948-B9FF-F7EC2235C8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0072"/>
          <a:stretch/>
        </p:blipFill>
        <p:spPr>
          <a:xfrm>
            <a:off x="-1" y="0"/>
            <a:ext cx="4267201" cy="5687568"/>
          </a:xfrm>
          <a:prstGeom prst="rect">
            <a:avLst/>
          </a:prstGeom>
        </p:spPr>
      </p:pic>
      <p:pic>
        <p:nvPicPr>
          <p:cNvPr id="9" name="Background Pattern 01">
            <a:extLst>
              <a:ext uri="{FF2B5EF4-FFF2-40B4-BE49-F238E27FC236}">
                <a16:creationId xmlns:a16="http://schemas.microsoft.com/office/drawing/2014/main" id="{2738BCE3-394B-3F49-A5FE-AF5B06E751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0072" b="80741"/>
          <a:stretch/>
        </p:blipFill>
        <p:spPr>
          <a:xfrm>
            <a:off x="-1" y="5762625"/>
            <a:ext cx="4267201" cy="109537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AD00BD8-BB28-E94F-B502-59BF15676B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619" y="3008184"/>
            <a:ext cx="3579724" cy="84163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727080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55F91C9-CC85-0647-BE20-C48FE9970C3A}"/>
              </a:ext>
            </a:extLst>
          </p:cNvPr>
          <p:cNvSpPr/>
          <p:nvPr userDrawn="1"/>
        </p:nvSpPr>
        <p:spPr>
          <a:xfrm>
            <a:off x="0" y="0"/>
            <a:ext cx="4267200" cy="6858000"/>
          </a:xfrm>
          <a:prstGeom prst="rect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1867">
              <a:solidFill>
                <a:schemeClr val="accent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AD00BD8-BB28-E94F-B502-59BF15676B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619" y="3008184"/>
            <a:ext cx="3579724" cy="84163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628019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" y="0"/>
            <a:ext cx="12191674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2597830"/>
            <a:ext cx="8568597" cy="1449656"/>
          </a:xfrm>
        </p:spPr>
        <p:txBody>
          <a:bodyPr anchor="ctr" anchorCtr="0">
            <a:noAutofit/>
          </a:bodyPr>
          <a:lstStyle>
            <a:lvl1pPr>
              <a:lnSpc>
                <a:spcPts val="5000"/>
              </a:lnSpc>
              <a:defRPr sz="5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of Section</a:t>
            </a:r>
            <a:br>
              <a:rPr lang="en-US" dirty="0"/>
            </a:br>
            <a:r>
              <a:rPr lang="en-US" dirty="0"/>
              <a:t>Second Line Optional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2CA2E-0C0D-9F45-817A-6260B3883EBD}" type="datetime4">
              <a:rPr lang="en-US" smtClean="0"/>
              <a:t>April 2,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©2018 Frontline Education Confidential &amp; Proprietary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D20D-AAEA-46F1-88F4-4FF0702FDAF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31520" y="4047487"/>
            <a:ext cx="8568597" cy="39029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Lato Light" panose="020F030202020403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Optional</a:t>
            </a:r>
          </a:p>
        </p:txBody>
      </p:sp>
    </p:spTree>
    <p:extLst>
      <p:ext uri="{BB962C8B-B14F-4D97-AF65-F5344CB8AC3E}">
        <p14:creationId xmlns:p14="http://schemas.microsoft.com/office/powerpoint/2010/main" val="2212717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" y="0"/>
            <a:ext cx="12191673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2597830"/>
            <a:ext cx="8568597" cy="1449656"/>
          </a:xfrm>
        </p:spPr>
        <p:txBody>
          <a:bodyPr anchor="ctr" anchorCtr="0">
            <a:noAutofit/>
          </a:bodyPr>
          <a:lstStyle>
            <a:lvl1pPr>
              <a:lnSpc>
                <a:spcPts val="5000"/>
              </a:lnSpc>
              <a:defRPr sz="5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of Section</a:t>
            </a:r>
            <a:br>
              <a:rPr lang="en-US" dirty="0"/>
            </a:br>
            <a:r>
              <a:rPr lang="en-US" dirty="0"/>
              <a:t>Second Line Optional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31FAB-9B8D-4F4C-8D9D-63064017F20F}" type="datetime4">
              <a:rPr lang="en-US" smtClean="0"/>
              <a:t>April 2,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©2018 Frontline Education Confidential &amp; Proprietary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D20D-AAEA-46F1-88F4-4FF0702FDAF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31520" y="4047487"/>
            <a:ext cx="8568597" cy="39029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Lato Light" panose="020F030202020403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Optional</a:t>
            </a:r>
          </a:p>
        </p:txBody>
      </p:sp>
    </p:spTree>
    <p:extLst>
      <p:ext uri="{BB962C8B-B14F-4D97-AF65-F5344CB8AC3E}">
        <p14:creationId xmlns:p14="http://schemas.microsoft.com/office/powerpoint/2010/main" val="18035367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" y="0"/>
            <a:ext cx="12191673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2597830"/>
            <a:ext cx="8568597" cy="1449656"/>
          </a:xfrm>
        </p:spPr>
        <p:txBody>
          <a:bodyPr anchor="ctr" anchorCtr="0">
            <a:noAutofit/>
          </a:bodyPr>
          <a:lstStyle>
            <a:lvl1pPr>
              <a:lnSpc>
                <a:spcPts val="5000"/>
              </a:lnSpc>
              <a:defRPr sz="5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of Section</a:t>
            </a:r>
            <a:br>
              <a:rPr lang="en-US" dirty="0"/>
            </a:br>
            <a:r>
              <a:rPr lang="en-US" dirty="0"/>
              <a:t>Second Line Optional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B42FC-057C-1345-BB6B-86211D434279}" type="datetime4">
              <a:rPr lang="en-US" smtClean="0"/>
              <a:t>April 2,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©2018 Frontline Education Confidential &amp; Proprietary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D20D-AAEA-46F1-88F4-4FF0702FDAF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31520" y="4047487"/>
            <a:ext cx="8568597" cy="39029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Lato Light" panose="020F030202020403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Optional</a:t>
            </a:r>
          </a:p>
        </p:txBody>
      </p:sp>
    </p:spTree>
    <p:extLst>
      <p:ext uri="{BB962C8B-B14F-4D97-AF65-F5344CB8AC3E}">
        <p14:creationId xmlns:p14="http://schemas.microsoft.com/office/powerpoint/2010/main" val="4722817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" y="0"/>
            <a:ext cx="12191673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2597830"/>
            <a:ext cx="8568597" cy="1449656"/>
          </a:xfrm>
        </p:spPr>
        <p:txBody>
          <a:bodyPr anchor="ctr" anchorCtr="0">
            <a:noAutofit/>
          </a:bodyPr>
          <a:lstStyle>
            <a:lvl1pPr>
              <a:lnSpc>
                <a:spcPts val="5000"/>
              </a:lnSpc>
              <a:defRPr sz="5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of Section</a:t>
            </a:r>
            <a:br>
              <a:rPr lang="en-US" dirty="0"/>
            </a:br>
            <a:r>
              <a:rPr lang="en-US" dirty="0"/>
              <a:t>Second Line Optional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91FB8-97F8-E94C-B831-71402A0CEABD}" type="datetime4">
              <a:rPr lang="en-US" smtClean="0"/>
              <a:t>April 2,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©2018 Frontline Education Confidential &amp; Proprietary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D20D-AAEA-46F1-88F4-4FF0702FDAF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31520" y="4047487"/>
            <a:ext cx="8568597" cy="39029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Lato Light" panose="020F030202020403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Optional</a:t>
            </a:r>
          </a:p>
        </p:txBody>
      </p:sp>
    </p:spTree>
    <p:extLst>
      <p:ext uri="{BB962C8B-B14F-4D97-AF65-F5344CB8AC3E}">
        <p14:creationId xmlns:p14="http://schemas.microsoft.com/office/powerpoint/2010/main" val="13791157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" y="0"/>
            <a:ext cx="12191674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9EFD7-F594-B147-8D5E-37FF3EE1F8F3}" type="datetime4">
              <a:rPr lang="en-US" smtClean="0"/>
              <a:t>April 2,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©2018 Frontline Education Confidential &amp; Proprietary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D20D-AAEA-46F1-88F4-4FF0702FDAF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2597830"/>
            <a:ext cx="8568597" cy="1449656"/>
          </a:xfrm>
        </p:spPr>
        <p:txBody>
          <a:bodyPr anchor="ctr" anchorCtr="0">
            <a:noAutofit/>
          </a:bodyPr>
          <a:lstStyle>
            <a:lvl1pPr>
              <a:lnSpc>
                <a:spcPts val="5000"/>
              </a:lnSpc>
              <a:defRPr sz="5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of Section</a:t>
            </a:r>
            <a:br>
              <a:rPr lang="en-US" dirty="0"/>
            </a:br>
            <a:r>
              <a:rPr lang="en-US" dirty="0"/>
              <a:t>Second Line Optional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31520" y="4047487"/>
            <a:ext cx="8568597" cy="390294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>
                    <a:lumMod val="95000"/>
                  </a:schemeClr>
                </a:solidFill>
                <a:latin typeface="Lato Light" panose="020F030202020403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Optional</a:t>
            </a:r>
          </a:p>
        </p:txBody>
      </p:sp>
    </p:spTree>
    <p:extLst>
      <p:ext uri="{BB962C8B-B14F-4D97-AF65-F5344CB8AC3E}">
        <p14:creationId xmlns:p14="http://schemas.microsoft.com/office/powerpoint/2010/main" val="9450192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C85AC-158E-8044-B15E-107600892A2D}" type="datetime4">
              <a:rPr lang="en-US" smtClean="0"/>
              <a:t>April 2,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©2018 Frontline Education Confidential &amp; Proprietary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D20D-AAEA-46F1-88F4-4FF0702FDAF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731520" y="4047487"/>
            <a:ext cx="8568597" cy="390294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  <a:latin typeface="Lato Light" panose="020F030202020403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Optional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2597830"/>
            <a:ext cx="8568597" cy="1449656"/>
          </a:xfrm>
        </p:spPr>
        <p:txBody>
          <a:bodyPr anchor="ctr" anchorCtr="0">
            <a:noAutofit/>
          </a:bodyPr>
          <a:lstStyle>
            <a:lvl1pPr>
              <a:lnSpc>
                <a:spcPts val="5000"/>
              </a:lnSpc>
              <a:defRPr sz="5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 of Section</a:t>
            </a:r>
            <a:br>
              <a:rPr lang="en-US" dirty="0"/>
            </a:br>
            <a:r>
              <a:rPr lang="en-US" dirty="0"/>
              <a:t>Second Line Optional</a:t>
            </a:r>
          </a:p>
        </p:txBody>
      </p:sp>
    </p:spTree>
    <p:extLst>
      <p:ext uri="{BB962C8B-B14F-4D97-AF65-F5344CB8AC3E}">
        <p14:creationId xmlns:p14="http://schemas.microsoft.com/office/powerpoint/2010/main" val="2602900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" y="0"/>
            <a:ext cx="1219167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827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480218"/>
            <a:ext cx="5008880" cy="106680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Text &amp; Photo Header</a:t>
            </a:r>
            <a:br>
              <a:rPr lang="en-US" dirty="0"/>
            </a:br>
            <a:r>
              <a:rPr lang="en-US" dirty="0"/>
              <a:t>Second Line Optional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1" y="2286000"/>
            <a:ext cx="5008879" cy="384048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74720" y="6400800"/>
            <a:ext cx="2265680" cy="182880"/>
          </a:xfrm>
        </p:spPr>
        <p:txBody>
          <a:bodyPr/>
          <a:lstStyle/>
          <a:p>
            <a:fld id="{439B3CBC-A935-BC40-AF37-700F0C63B60B}" type="datetime4">
              <a:rPr lang="en-US" smtClean="0"/>
              <a:t>April 2,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©2018 Frontline Education Confidential &amp; Proprietary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D20D-AAEA-46F1-88F4-4FF0702FDAF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</p:spPr>
        <p:txBody>
          <a:bodyPr anchor="ctr" anchorCtr="0"/>
          <a:lstStyle>
            <a:lvl1pPr marL="0" indent="0" algn="ctr">
              <a:buNone/>
              <a:defRPr baseline="0">
                <a:solidFill>
                  <a:schemeClr val="bg1"/>
                </a:solidFill>
                <a:latin typeface="Lato Black" panose="020F0A02020204030203" pitchFamily="34" charset="0"/>
              </a:defRPr>
            </a:lvl1pPr>
          </a:lstStyle>
          <a:p>
            <a:r>
              <a:rPr lang="en-US" dirty="0"/>
              <a:t>Click to insert photo.</a:t>
            </a:r>
          </a:p>
        </p:txBody>
      </p:sp>
    </p:spTree>
    <p:extLst>
      <p:ext uri="{BB962C8B-B14F-4D97-AF65-F5344CB8AC3E}">
        <p14:creationId xmlns:p14="http://schemas.microsoft.com/office/powerpoint/2010/main" val="6121394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Two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C3B62-584C-3D4D-8024-3DF12AB4DC15}" type="datetime4">
              <a:rPr lang="en-US" smtClean="0"/>
              <a:t>April 2,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©2018 Frontline Education Confidential &amp; Proprietary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D20D-AAEA-46F1-88F4-4FF0702FDAF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3581400"/>
            <a:ext cx="6096000" cy="3276600"/>
          </a:xfrm>
        </p:spPr>
        <p:txBody>
          <a:bodyPr anchor="ctr" anchorCtr="0"/>
          <a:lstStyle>
            <a:lvl1pPr marL="0" indent="0" algn="ctr">
              <a:buNone/>
              <a:defRPr baseline="0">
                <a:solidFill>
                  <a:schemeClr val="bg1"/>
                </a:solidFill>
                <a:latin typeface="Lato Black" panose="020F0A02020204030203" pitchFamily="34" charset="0"/>
              </a:defRPr>
            </a:lvl1pPr>
          </a:lstStyle>
          <a:p>
            <a:r>
              <a:rPr lang="en-US" dirty="0"/>
              <a:t>Click to insert photo.</a:t>
            </a:r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3276600"/>
          </a:xfrm>
        </p:spPr>
        <p:txBody>
          <a:bodyPr anchor="ctr" anchorCtr="0"/>
          <a:lstStyle>
            <a:lvl1pPr marL="0" indent="0" algn="ctr">
              <a:buNone/>
              <a:defRPr baseline="0">
                <a:solidFill>
                  <a:schemeClr val="bg1"/>
                </a:solidFill>
                <a:latin typeface="Lato Black" panose="020F0A02020204030203" pitchFamily="34" charset="0"/>
              </a:defRPr>
            </a:lvl1pPr>
          </a:lstStyle>
          <a:p>
            <a:r>
              <a:rPr lang="en-US" dirty="0"/>
              <a:t>Click to insert photo.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480218"/>
            <a:ext cx="5008880" cy="106680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Text &amp; 2 Photos Header</a:t>
            </a:r>
            <a:br>
              <a:rPr lang="en-US" dirty="0"/>
            </a:br>
            <a:r>
              <a:rPr lang="en-US" dirty="0"/>
              <a:t>Second Line Optional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731521" y="2286000"/>
            <a:ext cx="5008879" cy="384048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7002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nfo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1B080-71F1-0E4A-A3E9-CD402CCC3E33}" type="datetime4">
              <a:rPr lang="en-US" smtClean="0"/>
              <a:t>April 2,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©2018 Frontline Education Confidential &amp; Proprietary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hart Placeholder 9"/>
          <p:cNvSpPr>
            <a:spLocks noGrp="1"/>
          </p:cNvSpPr>
          <p:nvPr>
            <p:ph type="chart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bg2">
              <a:lumMod val="20000"/>
              <a:lumOff val="8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  <a:latin typeface="Lato Black" panose="020F0A02020204030203" pitchFamily="34" charset="0"/>
              </a:defRPr>
            </a:lvl1pPr>
          </a:lstStyle>
          <a:p>
            <a:r>
              <a:rPr lang="en-US" dirty="0"/>
              <a:t>Click to insert chart.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D20D-AAEA-46F1-88F4-4FF0702FDAF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480218"/>
            <a:ext cx="5008880" cy="106680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Text &amp; Infographic Header</a:t>
            </a:r>
            <a:br>
              <a:rPr lang="en-US" dirty="0"/>
            </a:br>
            <a:r>
              <a:rPr lang="en-US" dirty="0"/>
              <a:t>Second Line Optional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731521" y="2286000"/>
            <a:ext cx="5008879" cy="384048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5133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" y="0"/>
            <a:ext cx="12191674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FB72C-AF3A-7845-9AA2-BCB598952EAD}" type="datetime4">
              <a:rPr lang="en-US" smtClean="0"/>
              <a:t>April 2,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©2018 Frontline Education Confidential &amp; Proprietary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480218"/>
            <a:ext cx="6858000" cy="132556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Blank Text Header</a:t>
            </a:r>
            <a:br>
              <a:rPr lang="en-US" dirty="0"/>
            </a:br>
            <a:r>
              <a:rPr lang="en-US" dirty="0"/>
              <a:t>Second Line Optional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436267" y="6400800"/>
            <a:ext cx="727023" cy="182880"/>
          </a:xfrm>
        </p:spPr>
        <p:txBody>
          <a:bodyPr/>
          <a:lstStyle/>
          <a:p>
            <a:fld id="{BCE3D20D-AAEA-46F1-88F4-4FF0702FD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086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FB72C-AF3A-7845-9AA2-BCB598952EAD}" type="datetime4">
              <a:rPr lang="en-US" smtClean="0"/>
              <a:t>April 2,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©2018 Frontline Education Confidential &amp; Proprietary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480218"/>
            <a:ext cx="6858000" cy="132556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Blank Text Header</a:t>
            </a:r>
            <a:br>
              <a:rPr lang="en-US" dirty="0"/>
            </a:br>
            <a:r>
              <a:rPr lang="en-US" dirty="0"/>
              <a:t>Second Line Optional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436267" y="6400800"/>
            <a:ext cx="727023" cy="182880"/>
          </a:xfrm>
        </p:spPr>
        <p:txBody>
          <a:bodyPr/>
          <a:lstStyle/>
          <a:p>
            <a:fld id="{BCE3D20D-AAEA-46F1-88F4-4FF0702FD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4696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" y="0"/>
            <a:ext cx="12191674" cy="685799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7CCC0-1CA1-AF45-93FD-61B93AF31D13}" type="datetime4">
              <a:rPr lang="en-US" smtClean="0"/>
              <a:t>April 2,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©2018 Frontline Education Confidential &amp; Proprietary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480218"/>
            <a:ext cx="6858000" cy="132556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Blank Text Header</a:t>
            </a:r>
            <a:br>
              <a:rPr lang="en-US" dirty="0"/>
            </a:br>
            <a:r>
              <a:rPr lang="en-US" dirty="0"/>
              <a:t>Second Line Optional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436267" y="6400800"/>
            <a:ext cx="727023" cy="182880"/>
          </a:xfrm>
        </p:spPr>
        <p:txBody>
          <a:bodyPr/>
          <a:lstStyle/>
          <a:p>
            <a:fld id="{BCE3D20D-AAEA-46F1-88F4-4FF0702FD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612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69" y="0"/>
            <a:ext cx="12187261" cy="685799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674FB-A90B-F346-9A08-2EC12ACA27E5}" type="datetime4">
              <a:rPr lang="en-US" smtClean="0"/>
              <a:t>April 2,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©2018 Frontline Education Confidential &amp; Proprietary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480218"/>
            <a:ext cx="6858000" cy="132556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Blank Text Header</a:t>
            </a:r>
            <a:br>
              <a:rPr lang="en-US" dirty="0"/>
            </a:br>
            <a:r>
              <a:rPr lang="en-US" dirty="0"/>
              <a:t>Second Line Optional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436267" y="6400800"/>
            <a:ext cx="727023" cy="182880"/>
          </a:xfrm>
        </p:spPr>
        <p:txBody>
          <a:bodyPr/>
          <a:lstStyle/>
          <a:p>
            <a:fld id="{BCE3D20D-AAEA-46F1-88F4-4FF0702FD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0232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DAR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69" y="0"/>
            <a:ext cx="12187261" cy="685799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53041-08B5-8140-823F-4B55CDB5945E}" type="datetime4">
              <a:rPr lang="en-US" smtClean="0"/>
              <a:t>April 2,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©2018 Frontline Education Confidential &amp; Proprietary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480218"/>
            <a:ext cx="6858000" cy="1325563"/>
          </a:xfrm>
        </p:spPr>
        <p:txBody>
          <a:bodyPr/>
          <a:lstStyle>
            <a:lvl1pPr>
              <a:defRPr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Dark Blank Text Header</a:t>
            </a:r>
            <a:br>
              <a:rPr lang="en-US" dirty="0"/>
            </a:br>
            <a:r>
              <a:rPr lang="en-US" dirty="0"/>
              <a:t>Second Line Optional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436267" y="6400800"/>
            <a:ext cx="727023" cy="182880"/>
          </a:xfrm>
        </p:spPr>
        <p:txBody>
          <a:bodyPr/>
          <a:lstStyle/>
          <a:p>
            <a:fld id="{BCE3D20D-AAEA-46F1-88F4-4FF0702FD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887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DAR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69" y="0"/>
            <a:ext cx="12187261" cy="685799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0396F-A407-644D-BEAA-0283FC9C963D}" type="datetime4">
              <a:rPr lang="en-US" smtClean="0"/>
              <a:t>April 2,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©2018 Frontline Education Confidential &amp; Proprietary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480218"/>
            <a:ext cx="6858000" cy="1325563"/>
          </a:xfrm>
        </p:spPr>
        <p:txBody>
          <a:bodyPr/>
          <a:lstStyle>
            <a:lvl1pPr>
              <a:defRPr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Dark Blank Text Header</a:t>
            </a:r>
            <a:br>
              <a:rPr lang="en-US" dirty="0"/>
            </a:br>
            <a:r>
              <a:rPr lang="en-US" dirty="0"/>
              <a:t>Second Line Optional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436267" y="6400800"/>
            <a:ext cx="727023" cy="182880"/>
          </a:xfrm>
        </p:spPr>
        <p:txBody>
          <a:bodyPr/>
          <a:lstStyle/>
          <a:p>
            <a:fld id="{BCE3D20D-AAEA-46F1-88F4-4FF0702FD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3904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wo Column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" y="0"/>
            <a:ext cx="1219167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480219"/>
            <a:ext cx="68580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Text Two Columns Header</a:t>
            </a:r>
            <a:br>
              <a:rPr lang="en-US" dirty="0"/>
            </a:br>
            <a:r>
              <a:rPr lang="en-US" dirty="0"/>
              <a:t>Second Line Optional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AA15F-AE0A-5542-8D3F-6DB29401F81B}" type="datetime4">
              <a:rPr lang="en-US" smtClean="0"/>
              <a:t>April 2,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©2018 Frontline Education Confidential &amp; Proprietary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731518" y="2286000"/>
            <a:ext cx="10685781" cy="3840480"/>
          </a:xfrm>
        </p:spPr>
        <p:txBody>
          <a:bodyPr numCol="2" spcCol="182880"/>
          <a:lstStyle>
            <a:lvl1pPr>
              <a:defRPr/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ato" panose="020F0502020204030203" pitchFamily="34" charset="0"/>
              <a:buChar char="–"/>
              <a:tabLst/>
              <a:defRPr/>
            </a:lvl2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Quo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referrentur</a:t>
            </a:r>
            <a:r>
              <a:rPr lang="en-US" dirty="0"/>
              <a:t> an,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aperiri</a:t>
            </a:r>
            <a:r>
              <a:rPr lang="en-US" dirty="0"/>
              <a:t> </a:t>
            </a:r>
            <a:r>
              <a:rPr lang="en-US" dirty="0" err="1"/>
              <a:t>abhorreant</a:t>
            </a:r>
            <a:r>
              <a:rPr lang="en-US" dirty="0"/>
              <a:t> et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lucilius</a:t>
            </a:r>
            <a:r>
              <a:rPr lang="en-US" dirty="0"/>
              <a:t> </a:t>
            </a:r>
            <a:r>
              <a:rPr lang="en-US" dirty="0" err="1"/>
              <a:t>salutatus</a:t>
            </a:r>
            <a:r>
              <a:rPr lang="en-US" dirty="0"/>
              <a:t>. </a:t>
            </a:r>
            <a:r>
              <a:rPr lang="en-US" dirty="0" err="1"/>
              <a:t>Agam</a:t>
            </a:r>
            <a:r>
              <a:rPr lang="en-US" dirty="0"/>
              <a:t>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petentium</a:t>
            </a:r>
            <a:r>
              <a:rPr lang="en-US" dirty="0"/>
              <a:t> no pro, </a:t>
            </a:r>
            <a:r>
              <a:rPr lang="en-US" dirty="0" err="1"/>
              <a:t>atqui</a:t>
            </a:r>
            <a:r>
              <a:rPr lang="en-US" dirty="0"/>
              <a:t> </a:t>
            </a:r>
            <a:r>
              <a:rPr lang="en-US" dirty="0" err="1"/>
              <a:t>explicari</a:t>
            </a:r>
            <a:r>
              <a:rPr lang="en-US" dirty="0"/>
              <a:t> sit ad. Sit ad </a:t>
            </a:r>
            <a:r>
              <a:rPr lang="en-US" dirty="0" err="1"/>
              <a:t>munere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</a:t>
            </a:r>
            <a:r>
              <a:rPr lang="en-US" dirty="0" err="1"/>
              <a:t>mei</a:t>
            </a:r>
            <a:r>
              <a:rPr lang="en-US" dirty="0"/>
              <a:t> </a:t>
            </a:r>
            <a:r>
              <a:rPr lang="en-US" dirty="0" err="1"/>
              <a:t>regione</a:t>
            </a:r>
            <a:r>
              <a:rPr lang="en-US" dirty="0"/>
              <a:t> </a:t>
            </a:r>
            <a:r>
              <a:rPr lang="en-US" dirty="0" err="1"/>
              <a:t>nonumes</a:t>
            </a:r>
            <a:r>
              <a:rPr lang="en-US" dirty="0"/>
              <a:t> </a:t>
            </a:r>
            <a:r>
              <a:rPr lang="en-US" dirty="0" err="1"/>
              <a:t>fabellas</a:t>
            </a:r>
            <a:r>
              <a:rPr lang="en-US" dirty="0"/>
              <a:t> et,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utroque</a:t>
            </a:r>
            <a:r>
              <a:rPr lang="en-US" dirty="0"/>
              <a:t> mea.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ferri</a:t>
            </a:r>
            <a:r>
              <a:rPr lang="en-US" dirty="0"/>
              <a:t> omnium </a:t>
            </a:r>
            <a:r>
              <a:rPr lang="en-US" dirty="0" err="1"/>
              <a:t>utroque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Pro </a:t>
            </a:r>
            <a:r>
              <a:rPr lang="en-US" dirty="0" err="1"/>
              <a:t>facilisi</a:t>
            </a:r>
            <a:r>
              <a:rPr lang="en-US" dirty="0"/>
              <a:t> </a:t>
            </a:r>
            <a:r>
              <a:rPr lang="en-US" dirty="0" err="1"/>
              <a:t>gubergren</a:t>
            </a:r>
            <a:r>
              <a:rPr lang="en-US" dirty="0"/>
              <a:t> ne, ex </a:t>
            </a:r>
            <a:r>
              <a:rPr lang="en-US" dirty="0" err="1"/>
              <a:t>habemus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usu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audire</a:t>
            </a:r>
            <a:r>
              <a:rPr lang="en-US" dirty="0"/>
              <a:t> </a:t>
            </a:r>
            <a:r>
              <a:rPr lang="en-US" dirty="0" err="1"/>
              <a:t>elaboraret</a:t>
            </a:r>
            <a:endParaRPr lang="en-US" dirty="0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ato" panose="020F0502020204030203" pitchFamily="34" charset="0"/>
              <a:buChar char="–"/>
              <a:tabLst/>
              <a:defRPr/>
            </a:pPr>
            <a:r>
              <a:rPr lang="en-US" dirty="0"/>
              <a:t>Pro </a:t>
            </a:r>
            <a:r>
              <a:rPr lang="en-US" dirty="0" err="1"/>
              <a:t>facilisi</a:t>
            </a:r>
            <a:r>
              <a:rPr lang="en-US" dirty="0"/>
              <a:t> </a:t>
            </a:r>
            <a:r>
              <a:rPr lang="en-US" dirty="0" err="1"/>
              <a:t>gubergren</a:t>
            </a:r>
            <a:r>
              <a:rPr lang="en-US" dirty="0"/>
              <a:t> ne, ex </a:t>
            </a:r>
            <a:r>
              <a:rPr lang="en-US" dirty="0" err="1"/>
              <a:t>habemus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usu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audire</a:t>
            </a:r>
            <a:r>
              <a:rPr lang="en-US" dirty="0"/>
              <a:t> </a:t>
            </a:r>
            <a:r>
              <a:rPr lang="en-US" dirty="0" err="1"/>
              <a:t>elaboraret</a:t>
            </a:r>
            <a:endParaRPr lang="en-US" dirty="0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ato" panose="020F0502020204030203" pitchFamily="34" charset="0"/>
              <a:buChar char="–"/>
              <a:tabLst/>
              <a:defRPr/>
            </a:pPr>
            <a:r>
              <a:rPr lang="en-US" dirty="0"/>
              <a:t>Pro </a:t>
            </a:r>
            <a:r>
              <a:rPr lang="en-US" dirty="0" err="1"/>
              <a:t>facilisi</a:t>
            </a:r>
            <a:r>
              <a:rPr lang="en-US" dirty="0"/>
              <a:t> </a:t>
            </a:r>
            <a:r>
              <a:rPr lang="en-US" dirty="0" err="1"/>
              <a:t>gubergren</a:t>
            </a:r>
            <a:r>
              <a:rPr lang="en-US" dirty="0"/>
              <a:t> ne, ex </a:t>
            </a:r>
            <a:r>
              <a:rPr lang="en-US" dirty="0" err="1"/>
              <a:t>habemus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usu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audire</a:t>
            </a:r>
            <a:r>
              <a:rPr lang="en-US" dirty="0"/>
              <a:t> </a:t>
            </a:r>
            <a:r>
              <a:rPr lang="en-US" dirty="0" err="1"/>
              <a:t>elaboraret</a:t>
            </a:r>
            <a:endParaRPr lang="en-US" dirty="0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ato" panose="020F0502020204030203" pitchFamily="34" charset="0"/>
              <a:buChar char="–"/>
              <a:tabLst/>
              <a:defRPr/>
            </a:pPr>
            <a:r>
              <a:rPr lang="en-US" dirty="0"/>
              <a:t>Pro </a:t>
            </a:r>
            <a:r>
              <a:rPr lang="en-US" dirty="0" err="1"/>
              <a:t>facilisi</a:t>
            </a:r>
            <a:r>
              <a:rPr lang="en-US" dirty="0"/>
              <a:t> </a:t>
            </a:r>
            <a:r>
              <a:rPr lang="en-US" dirty="0" err="1"/>
              <a:t>gubergren</a:t>
            </a:r>
            <a:r>
              <a:rPr lang="en-US" dirty="0"/>
              <a:t> ne, ex </a:t>
            </a:r>
            <a:r>
              <a:rPr lang="en-US" dirty="0" err="1"/>
              <a:t>habemus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usu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audire</a:t>
            </a:r>
            <a:r>
              <a:rPr lang="en-US" dirty="0"/>
              <a:t> </a:t>
            </a:r>
            <a:r>
              <a:rPr lang="en-US" dirty="0" err="1"/>
              <a:t>elaboraret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436267" y="6400800"/>
            <a:ext cx="727023" cy="182880"/>
          </a:xfrm>
        </p:spPr>
        <p:txBody>
          <a:bodyPr/>
          <a:lstStyle/>
          <a:p>
            <a:fld id="{BCE3D20D-AAEA-46F1-88F4-4FF0702FD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47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" y="0"/>
            <a:ext cx="12191673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9756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wo Colum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" y="0"/>
            <a:ext cx="12191674" cy="68580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A6FC1-25BD-694F-A8C0-C9C5C8EEA8A7}" type="datetime4">
              <a:rPr lang="en-US" smtClean="0"/>
              <a:t>April 2,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©2018 Frontline Education Confidential &amp; Proprietary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731518" y="2286000"/>
            <a:ext cx="10685781" cy="3840480"/>
          </a:xfrm>
        </p:spPr>
        <p:txBody>
          <a:bodyPr numCol="2" spcCol="182880"/>
          <a:lstStyle>
            <a:lvl1pPr>
              <a:defRPr/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ato" panose="020F0502020204030203" pitchFamily="34" charset="0"/>
              <a:buChar char="–"/>
              <a:tabLst/>
              <a:defRPr/>
            </a:lvl2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Quo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referrentur</a:t>
            </a:r>
            <a:r>
              <a:rPr lang="en-US" dirty="0"/>
              <a:t> an,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aperiri</a:t>
            </a:r>
            <a:r>
              <a:rPr lang="en-US" dirty="0"/>
              <a:t> </a:t>
            </a:r>
            <a:r>
              <a:rPr lang="en-US" dirty="0" err="1"/>
              <a:t>abhorreant</a:t>
            </a:r>
            <a:r>
              <a:rPr lang="en-US" dirty="0"/>
              <a:t> et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lucilius</a:t>
            </a:r>
            <a:r>
              <a:rPr lang="en-US" dirty="0"/>
              <a:t> </a:t>
            </a:r>
            <a:r>
              <a:rPr lang="en-US" dirty="0" err="1"/>
              <a:t>salutatus</a:t>
            </a:r>
            <a:r>
              <a:rPr lang="en-US" dirty="0"/>
              <a:t>. </a:t>
            </a:r>
            <a:r>
              <a:rPr lang="en-US" dirty="0" err="1"/>
              <a:t>Agam</a:t>
            </a:r>
            <a:r>
              <a:rPr lang="en-US" dirty="0"/>
              <a:t>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petentium</a:t>
            </a:r>
            <a:r>
              <a:rPr lang="en-US" dirty="0"/>
              <a:t> no pro, </a:t>
            </a:r>
            <a:r>
              <a:rPr lang="en-US" dirty="0" err="1"/>
              <a:t>atqui</a:t>
            </a:r>
            <a:r>
              <a:rPr lang="en-US" dirty="0"/>
              <a:t> </a:t>
            </a:r>
            <a:r>
              <a:rPr lang="en-US" dirty="0" err="1"/>
              <a:t>explicari</a:t>
            </a:r>
            <a:r>
              <a:rPr lang="en-US" dirty="0"/>
              <a:t> sit ad. Sit ad </a:t>
            </a:r>
            <a:r>
              <a:rPr lang="en-US" dirty="0" err="1"/>
              <a:t>munere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</a:t>
            </a:r>
            <a:r>
              <a:rPr lang="en-US" dirty="0" err="1"/>
              <a:t>mei</a:t>
            </a:r>
            <a:r>
              <a:rPr lang="en-US" dirty="0"/>
              <a:t> </a:t>
            </a:r>
            <a:r>
              <a:rPr lang="en-US" dirty="0" err="1"/>
              <a:t>regione</a:t>
            </a:r>
            <a:r>
              <a:rPr lang="en-US" dirty="0"/>
              <a:t> </a:t>
            </a:r>
            <a:r>
              <a:rPr lang="en-US" dirty="0" err="1"/>
              <a:t>nonumes</a:t>
            </a:r>
            <a:r>
              <a:rPr lang="en-US" dirty="0"/>
              <a:t> </a:t>
            </a:r>
            <a:r>
              <a:rPr lang="en-US" dirty="0" err="1"/>
              <a:t>fabellas</a:t>
            </a:r>
            <a:r>
              <a:rPr lang="en-US" dirty="0"/>
              <a:t> et,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utroque</a:t>
            </a:r>
            <a:r>
              <a:rPr lang="en-US" dirty="0"/>
              <a:t> mea.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ferri</a:t>
            </a:r>
            <a:r>
              <a:rPr lang="en-US" dirty="0"/>
              <a:t> omnium </a:t>
            </a:r>
            <a:r>
              <a:rPr lang="en-US" dirty="0" err="1"/>
              <a:t>utroque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Pro </a:t>
            </a:r>
            <a:r>
              <a:rPr lang="en-US" dirty="0" err="1"/>
              <a:t>facilisi</a:t>
            </a:r>
            <a:r>
              <a:rPr lang="en-US" dirty="0"/>
              <a:t> </a:t>
            </a:r>
            <a:r>
              <a:rPr lang="en-US" dirty="0" err="1"/>
              <a:t>gubergren</a:t>
            </a:r>
            <a:r>
              <a:rPr lang="en-US" dirty="0"/>
              <a:t> ne, ex </a:t>
            </a:r>
            <a:r>
              <a:rPr lang="en-US" dirty="0" err="1"/>
              <a:t>habemus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usu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audire</a:t>
            </a:r>
            <a:r>
              <a:rPr lang="en-US" dirty="0"/>
              <a:t> </a:t>
            </a:r>
            <a:r>
              <a:rPr lang="en-US" dirty="0" err="1"/>
              <a:t>elaboraret</a:t>
            </a:r>
            <a:endParaRPr lang="en-US" dirty="0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ato" panose="020F0502020204030203" pitchFamily="34" charset="0"/>
              <a:buChar char="–"/>
              <a:tabLst/>
              <a:defRPr/>
            </a:pPr>
            <a:r>
              <a:rPr lang="en-US" dirty="0"/>
              <a:t>Pro </a:t>
            </a:r>
            <a:r>
              <a:rPr lang="en-US" dirty="0" err="1"/>
              <a:t>facilisi</a:t>
            </a:r>
            <a:r>
              <a:rPr lang="en-US" dirty="0"/>
              <a:t> </a:t>
            </a:r>
            <a:r>
              <a:rPr lang="en-US" dirty="0" err="1"/>
              <a:t>gubergren</a:t>
            </a:r>
            <a:r>
              <a:rPr lang="en-US" dirty="0"/>
              <a:t> ne, ex </a:t>
            </a:r>
            <a:r>
              <a:rPr lang="en-US" dirty="0" err="1"/>
              <a:t>habemus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usu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audire</a:t>
            </a:r>
            <a:r>
              <a:rPr lang="en-US" dirty="0"/>
              <a:t> </a:t>
            </a:r>
            <a:r>
              <a:rPr lang="en-US" dirty="0" err="1"/>
              <a:t>elaboraret</a:t>
            </a:r>
            <a:endParaRPr lang="en-US" dirty="0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ato" panose="020F0502020204030203" pitchFamily="34" charset="0"/>
              <a:buChar char="–"/>
              <a:tabLst/>
              <a:defRPr/>
            </a:pPr>
            <a:r>
              <a:rPr lang="en-US" dirty="0"/>
              <a:t>Pro </a:t>
            </a:r>
            <a:r>
              <a:rPr lang="en-US" dirty="0" err="1"/>
              <a:t>facilisi</a:t>
            </a:r>
            <a:r>
              <a:rPr lang="en-US" dirty="0"/>
              <a:t> </a:t>
            </a:r>
            <a:r>
              <a:rPr lang="en-US" dirty="0" err="1"/>
              <a:t>gubergren</a:t>
            </a:r>
            <a:r>
              <a:rPr lang="en-US" dirty="0"/>
              <a:t> ne, ex </a:t>
            </a:r>
            <a:r>
              <a:rPr lang="en-US" dirty="0" err="1"/>
              <a:t>habemus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usu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audire</a:t>
            </a:r>
            <a:r>
              <a:rPr lang="en-US" dirty="0"/>
              <a:t> </a:t>
            </a:r>
            <a:r>
              <a:rPr lang="en-US" dirty="0" err="1"/>
              <a:t>elaboraret</a:t>
            </a:r>
            <a:endParaRPr lang="en-US" dirty="0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ato" panose="020F0502020204030203" pitchFamily="34" charset="0"/>
              <a:buChar char="–"/>
              <a:tabLst/>
              <a:defRPr/>
            </a:pPr>
            <a:r>
              <a:rPr lang="en-US" dirty="0"/>
              <a:t>Pro </a:t>
            </a:r>
            <a:r>
              <a:rPr lang="en-US" dirty="0" err="1"/>
              <a:t>facilisi</a:t>
            </a:r>
            <a:r>
              <a:rPr lang="en-US" dirty="0"/>
              <a:t> </a:t>
            </a:r>
            <a:r>
              <a:rPr lang="en-US" dirty="0" err="1"/>
              <a:t>gubergren</a:t>
            </a:r>
            <a:r>
              <a:rPr lang="en-US" dirty="0"/>
              <a:t> ne, ex </a:t>
            </a:r>
            <a:r>
              <a:rPr lang="en-US" dirty="0" err="1"/>
              <a:t>habemus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usu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audire</a:t>
            </a:r>
            <a:r>
              <a:rPr lang="en-US" dirty="0"/>
              <a:t> </a:t>
            </a:r>
            <a:r>
              <a:rPr lang="en-US" dirty="0" err="1"/>
              <a:t>elaboraret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480219"/>
            <a:ext cx="68580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Text Two Columns Header</a:t>
            </a:r>
            <a:br>
              <a:rPr lang="en-US" dirty="0"/>
            </a:br>
            <a:r>
              <a:rPr lang="en-US" dirty="0"/>
              <a:t>Second Line Optional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436267" y="6400800"/>
            <a:ext cx="727023" cy="182880"/>
          </a:xfrm>
        </p:spPr>
        <p:txBody>
          <a:bodyPr/>
          <a:lstStyle/>
          <a:p>
            <a:fld id="{BCE3D20D-AAEA-46F1-88F4-4FF0702FD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245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" y="0"/>
            <a:ext cx="12191674" cy="685799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8C681-541B-F046-AF4D-03EF29E07EB9}" type="datetime4">
              <a:rPr lang="en-US" smtClean="0"/>
              <a:t>April 2,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©2018 Frontline Education Confidential &amp; Proprietary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731520" y="2286000"/>
            <a:ext cx="10685779" cy="3840480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accent2"/>
                </a:solidFill>
                <a:latin typeface="Lato Black" panose="020F0A02020204030203" pitchFamily="34" charset="0"/>
              </a:defRPr>
            </a:lvl1pPr>
            <a:lvl2pPr>
              <a:defRPr>
                <a:solidFill>
                  <a:schemeClr val="accent2"/>
                </a:solidFill>
                <a:latin typeface="Lato Black" panose="020F0A02020204030203" pitchFamily="34" charset="0"/>
              </a:defRPr>
            </a:lvl2pPr>
            <a:lvl3pPr>
              <a:defRPr>
                <a:solidFill>
                  <a:schemeClr val="accent2"/>
                </a:solidFill>
                <a:latin typeface="Lato Black" panose="020F0A02020204030203" pitchFamily="34" charset="0"/>
              </a:defRPr>
            </a:lvl3pPr>
            <a:lvl4pPr>
              <a:defRPr>
                <a:solidFill>
                  <a:schemeClr val="accent2"/>
                </a:solidFill>
                <a:latin typeface="Lato Black" panose="020F0A02020204030203" pitchFamily="34" charset="0"/>
              </a:defRPr>
            </a:lvl4pPr>
            <a:lvl5pPr>
              <a:defRPr>
                <a:solidFill>
                  <a:schemeClr val="accent2"/>
                </a:solidFill>
                <a:latin typeface="Lato Black" panose="020F0A02020204030203" pitchFamily="34" charset="0"/>
              </a:defRPr>
            </a:lvl5pPr>
          </a:lstStyle>
          <a:p>
            <a:pPr lvl="0"/>
            <a:r>
              <a:rPr lang="en-US" dirty="0"/>
              <a:t>Click to insert image.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490104"/>
            <a:ext cx="6858000" cy="132556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Images Only Header</a:t>
            </a:r>
            <a:br>
              <a:rPr lang="en-US" dirty="0"/>
            </a:br>
            <a:r>
              <a:rPr lang="en-US" dirty="0"/>
              <a:t>Second Line Optional</a:t>
            </a:r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436267" y="6400800"/>
            <a:ext cx="727023" cy="182880"/>
          </a:xfrm>
        </p:spPr>
        <p:txBody>
          <a:bodyPr/>
          <a:lstStyle/>
          <a:p>
            <a:fld id="{BCE3D20D-AAEA-46F1-88F4-4FF0702FD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4196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" y="0"/>
            <a:ext cx="12191674" cy="685799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49B93-B9CB-B242-9B90-E84274AC9555}" type="datetime4">
              <a:rPr lang="en-US" smtClean="0"/>
              <a:t>April 2,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©2018 Frontline Education Confidential &amp; Proprietary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731520" y="2286000"/>
            <a:ext cx="10685779" cy="3840480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accent2"/>
                </a:solidFill>
                <a:latin typeface="Lato Black" panose="020F0A02020204030203" pitchFamily="34" charset="0"/>
              </a:defRPr>
            </a:lvl1pPr>
            <a:lvl2pPr>
              <a:defRPr>
                <a:solidFill>
                  <a:schemeClr val="accent2"/>
                </a:solidFill>
                <a:latin typeface="Lato Black" panose="020F0A02020204030203" pitchFamily="34" charset="0"/>
              </a:defRPr>
            </a:lvl2pPr>
            <a:lvl3pPr>
              <a:defRPr>
                <a:solidFill>
                  <a:schemeClr val="accent2"/>
                </a:solidFill>
                <a:latin typeface="Lato Black" panose="020F0A02020204030203" pitchFamily="34" charset="0"/>
              </a:defRPr>
            </a:lvl3pPr>
            <a:lvl4pPr>
              <a:defRPr>
                <a:solidFill>
                  <a:schemeClr val="accent2"/>
                </a:solidFill>
                <a:latin typeface="Lato Black" panose="020F0A02020204030203" pitchFamily="34" charset="0"/>
              </a:defRPr>
            </a:lvl4pPr>
            <a:lvl5pPr>
              <a:defRPr>
                <a:solidFill>
                  <a:schemeClr val="accent2"/>
                </a:solidFill>
                <a:latin typeface="Lato Black" panose="020F0A02020204030203" pitchFamily="34" charset="0"/>
              </a:defRPr>
            </a:lvl5pPr>
          </a:lstStyle>
          <a:p>
            <a:pPr lvl="0"/>
            <a:r>
              <a:rPr lang="en-US" dirty="0"/>
              <a:t>Click to insert image.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490104"/>
            <a:ext cx="6858000" cy="132556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Images Only Header</a:t>
            </a:r>
            <a:br>
              <a:rPr lang="en-US" dirty="0"/>
            </a:br>
            <a:r>
              <a:rPr lang="en-US" dirty="0"/>
              <a:t>Second Line Optional</a:t>
            </a:r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436267" y="6400800"/>
            <a:ext cx="727023" cy="182880"/>
          </a:xfrm>
        </p:spPr>
        <p:txBody>
          <a:bodyPr/>
          <a:lstStyle/>
          <a:p>
            <a:fld id="{BCE3D20D-AAEA-46F1-88F4-4FF0702FD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5251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674" cy="68580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2ADEB-0BF4-034B-8425-39894391CDD5}" type="datetime4">
              <a:rPr lang="en-US" smtClean="0"/>
              <a:t>April 2,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©2018 Frontline Education Confidential &amp; Proprietary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731520" y="2286000"/>
            <a:ext cx="10685779" cy="3840480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accent2"/>
                </a:solidFill>
                <a:latin typeface="Lato Black" panose="020F0A02020204030203" pitchFamily="34" charset="0"/>
              </a:defRPr>
            </a:lvl1pPr>
            <a:lvl2pPr>
              <a:defRPr>
                <a:solidFill>
                  <a:schemeClr val="accent2"/>
                </a:solidFill>
                <a:latin typeface="Lato Black" panose="020F0A02020204030203" pitchFamily="34" charset="0"/>
              </a:defRPr>
            </a:lvl2pPr>
            <a:lvl3pPr>
              <a:defRPr>
                <a:solidFill>
                  <a:schemeClr val="accent2"/>
                </a:solidFill>
                <a:latin typeface="Lato Black" panose="020F0A02020204030203" pitchFamily="34" charset="0"/>
              </a:defRPr>
            </a:lvl3pPr>
            <a:lvl4pPr>
              <a:defRPr>
                <a:solidFill>
                  <a:schemeClr val="accent2"/>
                </a:solidFill>
                <a:latin typeface="Lato Black" panose="020F0A02020204030203" pitchFamily="34" charset="0"/>
              </a:defRPr>
            </a:lvl4pPr>
            <a:lvl5pPr>
              <a:defRPr>
                <a:solidFill>
                  <a:schemeClr val="accent2"/>
                </a:solidFill>
                <a:latin typeface="Lato Black" panose="020F0A02020204030203" pitchFamily="34" charset="0"/>
              </a:defRPr>
            </a:lvl5pPr>
          </a:lstStyle>
          <a:p>
            <a:pPr lvl="0"/>
            <a:r>
              <a:rPr lang="en-US" dirty="0"/>
              <a:t>Click to insert image.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490104"/>
            <a:ext cx="6858000" cy="132556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Images Only Header</a:t>
            </a:r>
            <a:br>
              <a:rPr lang="en-US" dirty="0"/>
            </a:br>
            <a:r>
              <a:rPr lang="en-US" dirty="0"/>
              <a:t>Second Line Optional</a:t>
            </a:r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436267" y="6400800"/>
            <a:ext cx="727023" cy="182880"/>
          </a:xfrm>
        </p:spPr>
        <p:txBody>
          <a:bodyPr/>
          <a:lstStyle/>
          <a:p>
            <a:fld id="{BCE3D20D-AAEA-46F1-88F4-4FF0702FD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0669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1519" y="365125"/>
            <a:ext cx="10685779" cy="4605655"/>
          </a:xfrm>
        </p:spPr>
        <p:txBody>
          <a:bodyPr anchor="ctr" anchorCtr="0">
            <a:noAutofit/>
          </a:bodyPr>
          <a:lstStyle>
            <a:lvl1pPr>
              <a:lnSpc>
                <a:spcPts val="6500"/>
              </a:lnSpc>
              <a:defRPr sz="6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nam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 </a:t>
            </a:r>
            <a:r>
              <a:rPr lang="en-US" dirty="0" err="1"/>
              <a:t>honestatis</a:t>
            </a:r>
            <a:r>
              <a:rPr lang="en-US" dirty="0"/>
              <a:t> </a:t>
            </a:r>
            <a:r>
              <a:rPr lang="en-US" dirty="0" err="1"/>
              <a:t>ut.</a:t>
            </a:r>
            <a:r>
              <a:rPr lang="en-US" dirty="0"/>
              <a:t> Pro </a:t>
            </a:r>
            <a:r>
              <a:rPr lang="en-US" dirty="0" err="1"/>
              <a:t>facilisi</a:t>
            </a:r>
            <a:r>
              <a:rPr lang="en-US" dirty="0"/>
              <a:t> </a:t>
            </a:r>
            <a:r>
              <a:rPr lang="en-US" dirty="0" err="1"/>
              <a:t>gubergren</a:t>
            </a:r>
            <a:r>
              <a:rPr lang="en-US" dirty="0"/>
              <a:t> ne, ex </a:t>
            </a:r>
            <a:r>
              <a:rPr lang="en-US" dirty="0" err="1"/>
              <a:t>habemus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usu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audire</a:t>
            </a:r>
            <a:r>
              <a:rPr lang="en-US" dirty="0"/>
              <a:t> </a:t>
            </a:r>
            <a:r>
              <a:rPr lang="en-US" dirty="0" err="1"/>
              <a:t>elaboraret</a:t>
            </a:r>
            <a:r>
              <a:rPr lang="en-US" dirty="0"/>
              <a:t>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4837E-012E-594F-A219-BF64C9E84CE6}" type="datetime4">
              <a:rPr lang="en-US" smtClean="0"/>
              <a:t>April 2, 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©2018 Frontline Education Confidential &amp; Proprietary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D20D-AAEA-46F1-88F4-4FF0702FDAF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731838" y="4970780"/>
            <a:ext cx="5181282" cy="881380"/>
          </a:xfrm>
        </p:spPr>
        <p:txBody>
          <a:bodyPr/>
          <a:lstStyle>
            <a:lvl1pPr marL="0" indent="0">
              <a:buNone/>
              <a:defRPr i="1" baseline="0">
                <a:solidFill>
                  <a:schemeClr val="bg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r>
              <a:rPr lang="en-US" dirty="0"/>
              <a:t>  |  Position Title</a:t>
            </a:r>
            <a:br>
              <a:rPr lang="en-US" dirty="0"/>
            </a:br>
            <a:r>
              <a:rPr lang="en-US" dirty="0"/>
              <a:t>Second Line Optional</a:t>
            </a:r>
          </a:p>
        </p:txBody>
      </p:sp>
    </p:spTree>
    <p:extLst>
      <p:ext uri="{BB962C8B-B14F-4D97-AF65-F5344CB8AC3E}">
        <p14:creationId xmlns:p14="http://schemas.microsoft.com/office/powerpoint/2010/main" val="30846582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8209280" y="0"/>
            <a:ext cx="398272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820928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D79A48A9-8420-6E45-A0FD-EA0EC126847C}" type="datetime4">
              <a:rPr lang="en-US" smtClean="0"/>
              <a:t>April 2, 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en-US"/>
              <a:t>©2018 Frontline Education Confidential &amp; Proprietary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D20D-AAEA-46F1-88F4-4FF0702FDAF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1656080"/>
            <a:ext cx="6858000" cy="4175761"/>
          </a:xfrm>
          <a:noFill/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8000" b="1" i="0" baseline="0">
                <a:solidFill>
                  <a:schemeClr val="bg2"/>
                </a:solidFill>
                <a:latin typeface="Lato Black" charset="0"/>
                <a:ea typeface="Lato Black" charset="0"/>
                <a:cs typeface="Lato Black" charset="0"/>
              </a:defRPr>
            </a:lvl1pPr>
          </a:lstStyle>
          <a:p>
            <a:r>
              <a:rPr lang="en-US" dirty="0"/>
              <a:t>HEADLINE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8763000" y="1270000"/>
            <a:ext cx="2654299" cy="0"/>
          </a:xfrm>
          <a:prstGeom prst="line">
            <a:avLst/>
          </a:prstGeom>
          <a:ln w="254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8762999" y="791931"/>
            <a:ext cx="2870201" cy="589829"/>
          </a:xfrm>
        </p:spPr>
        <p:txBody>
          <a:bodyPr numCol="1" spcCol="182880"/>
          <a:lstStyle>
            <a:lvl1pPr marL="0" indent="0">
              <a:lnSpc>
                <a:spcPct val="100000"/>
              </a:lnSpc>
              <a:buNone/>
              <a:defRPr sz="3400" b="1">
                <a:solidFill>
                  <a:schemeClr val="accent2"/>
                </a:solidFill>
                <a:latin typeface="Karbon Slab Stencil Bold" charset="0"/>
                <a:ea typeface="Karbon Slab Stencil Bold" charset="0"/>
                <a:cs typeface="Karbon Slab Stencil Bold" charset="0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ato" panose="020F0502020204030203" pitchFamily="34" charset="0"/>
              <a:buNone/>
              <a:tabLst/>
              <a:defRPr sz="3400" b="1">
                <a:solidFill>
                  <a:schemeClr val="accent2"/>
                </a:solidFill>
                <a:latin typeface="Karbon Slab Stencil Bold" charset="0"/>
                <a:ea typeface="Karbon Slab Stencil Bold" charset="0"/>
                <a:cs typeface="Karbon Slab Stencil Bold" charset="0"/>
              </a:defRPr>
            </a:lvl2pPr>
          </a:lstStyle>
          <a:p>
            <a:pPr lvl="0"/>
            <a:r>
              <a:rPr lang="en-US"/>
              <a:t>Goals Touched</a:t>
            </a:r>
            <a:endParaRPr lang="en-US" dirty="0"/>
          </a:p>
        </p:txBody>
      </p:sp>
      <p:sp>
        <p:nvSpPr>
          <p:cNvPr id="1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762998" y="1553931"/>
            <a:ext cx="2870201" cy="4572549"/>
          </a:xfrm>
        </p:spPr>
        <p:txBody>
          <a:bodyPr/>
          <a:lstStyle>
            <a:lvl1pPr>
              <a:defRPr sz="2000" b="0" i="0">
                <a:solidFill>
                  <a:schemeClr val="accent2"/>
                </a:solidFill>
                <a:latin typeface="Lato" charset="0"/>
                <a:ea typeface="Lato" charset="0"/>
                <a:cs typeface="Lato" charset="0"/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Goal</a:t>
            </a:r>
          </a:p>
        </p:txBody>
      </p:sp>
    </p:spTree>
    <p:extLst>
      <p:ext uri="{BB962C8B-B14F-4D97-AF65-F5344CB8AC3E}">
        <p14:creationId xmlns:p14="http://schemas.microsoft.com/office/powerpoint/2010/main" val="5302719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90000"/>
                  </a:schemeClr>
                </a:solidFill>
              </a:defRPr>
            </a:lvl1pPr>
          </a:lstStyle>
          <a:p>
            <a:fld id="{8BA4642E-6DFF-3448-8D38-9ECE7611D5E2}" type="datetime4">
              <a:rPr lang="en-US" smtClean="0"/>
              <a:t>April 2, 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90000"/>
                  </a:schemeClr>
                </a:solidFill>
              </a:defRPr>
            </a:lvl1pPr>
          </a:lstStyle>
          <a:p>
            <a:r>
              <a:rPr lang="en-US"/>
              <a:t>©2018 Frontline Education Confidential &amp; Proprietary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D20D-AAEA-46F1-88F4-4FF0702FDAF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1747520"/>
            <a:ext cx="6858000" cy="4175761"/>
          </a:xfrm>
          <a:noFill/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8000" b="1" i="0" baseline="0">
                <a:solidFill>
                  <a:schemeClr val="bg2"/>
                </a:solidFill>
                <a:latin typeface="Lato Black" charset="0"/>
                <a:ea typeface="Lato Black" charset="0"/>
                <a:cs typeface="Lato Black" charset="0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8763000" y="619211"/>
            <a:ext cx="2654299" cy="498389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i="0" kern="1200" baseline="0">
                <a:solidFill>
                  <a:srgbClr val="7A4183"/>
                </a:solidFill>
                <a:latin typeface="Lato Black" charset="0"/>
                <a:ea typeface="Lato Black" charset="0"/>
                <a:cs typeface="Lato Black" charset="0"/>
              </a:defRPr>
            </a:lvl1pPr>
          </a:lstStyle>
          <a:p>
            <a:r>
              <a:rPr lang="en-US" sz="3400" b="1" dirty="0">
                <a:solidFill>
                  <a:schemeClr val="accent2"/>
                </a:solidFill>
                <a:latin typeface="Karbon Slab Stencil Bold" charset="0"/>
                <a:ea typeface="Karbon Slab Stencil Bold" charset="0"/>
                <a:cs typeface="Karbon Slab Stencil Bold" charset="0"/>
              </a:rPr>
              <a:t>Goals Touched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8763000" y="1401531"/>
            <a:ext cx="2654299" cy="3038389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i="0" kern="1200" baseline="0">
                <a:solidFill>
                  <a:srgbClr val="7A4183"/>
                </a:solidFill>
                <a:latin typeface="Lato Black" charset="0"/>
                <a:ea typeface="Lato Black" charset="0"/>
                <a:cs typeface="Lato Black" charset="0"/>
              </a:defRPr>
            </a:lvl1pPr>
          </a:lstStyle>
          <a:p>
            <a:pPr marL="285750" indent="-285750">
              <a:buFont typeface="Arial" charset="0"/>
              <a:buChar char="•"/>
            </a:pPr>
            <a:r>
              <a:rPr lang="en-US" sz="1800" b="0" dirty="0">
                <a:solidFill>
                  <a:schemeClr val="accent2"/>
                </a:solidFill>
                <a:latin typeface="Lato" charset="0"/>
                <a:ea typeface="Lato" charset="0"/>
                <a:cs typeface="Lato" charset="0"/>
              </a:rPr>
              <a:t>Goal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8763000" y="1117600"/>
            <a:ext cx="2654299" cy="0"/>
          </a:xfrm>
          <a:prstGeom prst="line">
            <a:avLst/>
          </a:prstGeom>
          <a:ln w="254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95191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EF77A-342F-6A46-97DB-471279C47E52}" type="datetime4">
              <a:rPr lang="en-US" smtClean="0"/>
              <a:t>April 2,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©2018 Frontline Education Confidential &amp; Proprietary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D20D-AAEA-46F1-88F4-4FF0702FD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0977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+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8D7F71A-F536-5145-9D6A-5726AFAEF43F}" type="datetime4">
              <a:rPr lang="en-US" smtClean="0"/>
              <a:t>April 2, 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©2018 Frontline Education Confidential &amp; Proprietary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E3D20D-AAEA-46F1-88F4-4FF0702FDAF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914401"/>
            <a:ext cx="3162300" cy="797654"/>
          </a:xfrm>
        </p:spPr>
        <p:txBody>
          <a:bodyPr>
            <a:noAutofit/>
          </a:bodyPr>
          <a:lstStyle>
            <a:lvl1pPr>
              <a:defRPr lang="en-US" sz="5000" kern="1200" baseline="0" dirty="0">
                <a:solidFill>
                  <a:schemeClr val="tx2"/>
                </a:solidFill>
                <a:latin typeface="Karbon Slab Stencil Regular" pitchFamily="50" charset="0"/>
                <a:ea typeface="+mj-ea"/>
                <a:cs typeface="+mj-cs"/>
              </a:defRPr>
            </a:lvl1pPr>
          </a:lstStyle>
          <a:p>
            <a:pPr marL="0" lvl="0" algn="l" defTabSz="914400" rtl="0" eaLnBrk="1" latinLnBrk="0" hangingPunct="1">
              <a:lnSpc>
                <a:spcPts val="5500"/>
              </a:lnSpc>
              <a:spcBef>
                <a:spcPct val="0"/>
              </a:spcBef>
              <a:buNone/>
            </a:pPr>
            <a:r>
              <a:rPr lang="en-US" dirty="0"/>
              <a:t>Questions?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083299" y="1338628"/>
            <a:ext cx="5333999" cy="256445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None/>
              <a:defRPr sz="1400" spc="100" baseline="0">
                <a:solidFill>
                  <a:schemeClr val="tx2"/>
                </a:solidFill>
                <a:latin typeface="Lato Black" panose="020F0A0202020403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CONTACT US: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083298" y="1595073"/>
            <a:ext cx="5334001" cy="381000"/>
          </a:xfrm>
        </p:spPr>
        <p:txBody>
          <a:bodyPr>
            <a:noAutofit/>
          </a:bodyPr>
          <a:lstStyle>
            <a:lvl1pPr marL="0" indent="0">
              <a:buNone/>
              <a:defRPr sz="2000">
                <a:latin typeface="Lato Black" panose="020F0A02020204030203" pitchFamily="34" charset="0"/>
              </a:defRPr>
            </a:lvl1pPr>
            <a:lvl2pPr marL="457200" indent="0">
              <a:buNone/>
              <a:defRPr sz="3000">
                <a:latin typeface="Lato Black" panose="020F0A02020204030203" pitchFamily="34" charset="0"/>
              </a:defRPr>
            </a:lvl2pPr>
            <a:lvl3pPr marL="914400" indent="0">
              <a:buNone/>
              <a:defRPr sz="3000">
                <a:latin typeface="Lato Black" panose="020F0A02020204030203" pitchFamily="34" charset="0"/>
              </a:defRPr>
            </a:lvl3pPr>
            <a:lvl4pPr marL="1371600" indent="0">
              <a:buNone/>
              <a:defRPr sz="3000">
                <a:latin typeface="Lato Black" panose="020F0A02020204030203" pitchFamily="34" charset="0"/>
              </a:defRPr>
            </a:lvl4pPr>
            <a:lvl5pPr marL="1828800" indent="0">
              <a:buNone/>
              <a:defRPr sz="3000">
                <a:latin typeface="Lato Black" panose="020F0A02020204030203" pitchFamily="34" charset="0"/>
              </a:defRPr>
            </a:lvl5pPr>
          </a:lstStyle>
          <a:p>
            <a:pPr lvl="0"/>
            <a:r>
              <a:rPr lang="en-US" dirty="0"/>
              <a:t>webinars@frontlinetechnologies.com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083299" y="2214928"/>
            <a:ext cx="5333999" cy="256445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None/>
              <a:defRPr sz="1400" spc="100" baseline="0">
                <a:solidFill>
                  <a:schemeClr val="tx2"/>
                </a:solidFill>
                <a:latin typeface="Lato Black" panose="020F0A0202020403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VISIT US: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6083298" y="2471373"/>
            <a:ext cx="5334001" cy="381000"/>
          </a:xfrm>
        </p:spPr>
        <p:txBody>
          <a:bodyPr>
            <a:noAutofit/>
          </a:bodyPr>
          <a:lstStyle>
            <a:lvl1pPr marL="0" indent="0">
              <a:buNone/>
              <a:defRPr sz="2000">
                <a:latin typeface="Lato Black" panose="020F0A02020204030203" pitchFamily="34" charset="0"/>
              </a:defRPr>
            </a:lvl1pPr>
            <a:lvl2pPr marL="457200" indent="0">
              <a:buNone/>
              <a:defRPr sz="3000">
                <a:latin typeface="Lato Black" panose="020F0A02020204030203" pitchFamily="34" charset="0"/>
              </a:defRPr>
            </a:lvl2pPr>
            <a:lvl3pPr marL="914400" indent="0">
              <a:buNone/>
              <a:defRPr sz="3000">
                <a:latin typeface="Lato Black" panose="020F0A02020204030203" pitchFamily="34" charset="0"/>
              </a:defRPr>
            </a:lvl3pPr>
            <a:lvl4pPr marL="1371600" indent="0">
              <a:buNone/>
              <a:defRPr sz="3000">
                <a:latin typeface="Lato Black" panose="020F0A02020204030203" pitchFamily="34" charset="0"/>
              </a:defRPr>
            </a:lvl4pPr>
            <a:lvl5pPr marL="1828800" indent="0">
              <a:buNone/>
              <a:defRPr sz="3000">
                <a:latin typeface="Lato Black" panose="020F0A02020204030203" pitchFamily="34" charset="0"/>
              </a:defRPr>
            </a:lvl5pPr>
          </a:lstStyle>
          <a:p>
            <a:pPr lvl="0"/>
            <a:r>
              <a:rPr lang="en-US" dirty="0"/>
              <a:t>www.frontlinek12.com</a:t>
            </a:r>
          </a:p>
        </p:txBody>
      </p:sp>
    </p:spTree>
    <p:extLst>
      <p:ext uri="{BB962C8B-B14F-4D97-AF65-F5344CB8AC3E}">
        <p14:creationId xmlns:p14="http://schemas.microsoft.com/office/powerpoint/2010/main" val="2607565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" y="0"/>
            <a:ext cx="12191674" cy="6858000"/>
          </a:xfrm>
          <a:prstGeom prst="rect">
            <a:avLst/>
          </a:prstGeom>
        </p:spPr>
      </p:pic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9715500" y="6400800"/>
            <a:ext cx="1524000" cy="182880"/>
          </a:xfrm>
        </p:spPr>
        <p:txBody>
          <a:bodyPr/>
          <a:lstStyle/>
          <a:p>
            <a:fld id="{73414BF0-D3BA-A94D-A436-6B13A24301FA}" type="datetime4">
              <a:rPr lang="en-US" smtClean="0"/>
              <a:t>April 2, 2021</a:t>
            </a:fld>
            <a:endParaRPr lang="en-US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972300" y="6400800"/>
            <a:ext cx="2743200" cy="182880"/>
          </a:xfrm>
        </p:spPr>
        <p:txBody>
          <a:bodyPr/>
          <a:lstStyle/>
          <a:p>
            <a:r>
              <a:rPr lang="en-US"/>
              <a:t>©2018 Frontline Education Confidential &amp; Proprietary</a:t>
            </a:r>
          </a:p>
        </p:txBody>
      </p:sp>
    </p:spTree>
    <p:extLst>
      <p:ext uri="{BB962C8B-B14F-4D97-AF65-F5344CB8AC3E}">
        <p14:creationId xmlns:p14="http://schemas.microsoft.com/office/powerpoint/2010/main" val="1773675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" y="92"/>
            <a:ext cx="12191674" cy="68578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520" y="691974"/>
            <a:ext cx="8229600" cy="1544638"/>
          </a:xfrm>
        </p:spPr>
        <p:txBody>
          <a:bodyPr anchor="t" anchorCtr="0">
            <a:noAutofit/>
          </a:bodyPr>
          <a:lstStyle>
            <a:lvl1pPr algn="l">
              <a:lnSpc>
                <a:spcPts val="5500"/>
              </a:lnSpc>
              <a:defRPr sz="5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 of Presentation</a:t>
            </a:r>
            <a:br>
              <a:rPr lang="en-US" dirty="0"/>
            </a:br>
            <a:r>
              <a:rPr lang="en-US" dirty="0"/>
              <a:t>Second Line Optional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520" y="2319162"/>
            <a:ext cx="8229600" cy="1014412"/>
          </a:xfrm>
        </p:spPr>
        <p:txBody>
          <a:bodyPr>
            <a:noAutofit/>
          </a:bodyPr>
          <a:lstStyle>
            <a:lvl1pPr marL="0" indent="0" algn="l">
              <a:lnSpc>
                <a:spcPts val="3000"/>
              </a:lnSpc>
              <a:spcBef>
                <a:spcPts val="400"/>
              </a:spcBef>
              <a:buNone/>
              <a:defRPr sz="2800">
                <a:solidFill>
                  <a:schemeClr val="accent2"/>
                </a:solidFill>
                <a:latin typeface="Lato Light" panose="020F03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Subhead Optional</a:t>
            </a:r>
          </a:p>
          <a:p>
            <a:r>
              <a:rPr lang="en-US" dirty="0"/>
              <a:t>Second Line Optional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715500" y="6400800"/>
            <a:ext cx="1727200" cy="182880"/>
          </a:xfrm>
        </p:spPr>
        <p:txBody>
          <a:bodyPr/>
          <a:lstStyle/>
          <a:p>
            <a:fld id="{230357CD-2A97-3C46-B1FB-BC6E645BFA66}" type="datetime4">
              <a:rPr lang="en-US" smtClean="0"/>
              <a:t>April 2,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972300" y="6400800"/>
            <a:ext cx="2743200" cy="182880"/>
          </a:xfrm>
        </p:spPr>
        <p:txBody>
          <a:bodyPr/>
          <a:lstStyle/>
          <a:p>
            <a:r>
              <a:rPr lang="en-US"/>
              <a:t>©2018 Frontline Education Confidential &amp; Proprietary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972300" y="5194300"/>
            <a:ext cx="4470400" cy="1066800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None/>
              <a:defRPr sz="1100" spc="100" baseline="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DATE:		MONTH XX, XXXX</a:t>
            </a:r>
          </a:p>
          <a:p>
            <a:pPr lvl="0"/>
            <a:r>
              <a:rPr lang="en-US" dirty="0"/>
              <a:t>PRESENTED TO:	FIRSTNAME LASTNAME</a:t>
            </a:r>
          </a:p>
          <a:p>
            <a:pPr lvl="0"/>
            <a:r>
              <a:rPr lang="en-US" dirty="0"/>
              <a:t>PRESENTED BY:	FIRSTNAME LASTNAME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972300" y="3568526"/>
            <a:ext cx="4429125" cy="1248984"/>
          </a:xfrm>
        </p:spPr>
        <p:txBody>
          <a:bodyPr anchor="ctr" anchorCtr="0"/>
          <a:lstStyle>
            <a:lvl1pPr marL="0" indent="0" algn="ctr">
              <a:buNone/>
              <a:defRPr baseline="0">
                <a:solidFill>
                  <a:schemeClr val="tx2"/>
                </a:solidFill>
                <a:latin typeface="Lato Black" panose="020F0A02020204030203" pitchFamily="34" charset="0"/>
              </a:defRPr>
            </a:lvl1pPr>
          </a:lstStyle>
          <a:p>
            <a:r>
              <a:rPr lang="en-US" dirty="0"/>
              <a:t>Click to insert partner logo.</a:t>
            </a:r>
          </a:p>
        </p:txBody>
      </p:sp>
    </p:spTree>
    <p:extLst>
      <p:ext uri="{BB962C8B-B14F-4D97-AF65-F5344CB8AC3E}">
        <p14:creationId xmlns:p14="http://schemas.microsoft.com/office/powerpoint/2010/main" val="5538006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Lt Purple w/ Dk Acc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235200"/>
            <a:ext cx="9144000" cy="2387600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</p:spTree>
    <p:extLst>
      <p:ext uri="{BB962C8B-B14F-4D97-AF65-F5344CB8AC3E}">
        <p14:creationId xmlns:p14="http://schemas.microsoft.com/office/powerpoint/2010/main" val="13319543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 Lt Purple w/ Dk Acc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3003397"/>
            <a:ext cx="9144000" cy="898462"/>
          </a:xfr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Edit 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993934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 dirty="0"/>
              <a:t>Sub-title or Session #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BB449FE-C915-A449-98F8-07B50B60FFBC}"/>
              </a:ext>
            </a:extLst>
          </p:cNvPr>
          <p:cNvCxnSpPr>
            <a:cxnSpLocks/>
          </p:cNvCxnSpPr>
          <p:nvPr userDrawn="1"/>
        </p:nvCxnSpPr>
        <p:spPr>
          <a:xfrm>
            <a:off x="5248534" y="2890761"/>
            <a:ext cx="1694934" cy="0"/>
          </a:xfrm>
          <a:prstGeom prst="line">
            <a:avLst/>
          </a:prstGeom>
          <a:ln w="381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485E515-BFEB-0B41-93A8-7EAA841E3D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2193335"/>
            <a:ext cx="9144000" cy="482600"/>
          </a:xfrm>
        </p:spPr>
        <p:txBody>
          <a:bodyPr>
            <a:normAutofit/>
          </a:bodyPr>
          <a:lstStyle>
            <a:lvl1pPr marL="0" indent="0" algn="ctr">
              <a:buNone/>
              <a:defRPr sz="2933">
                <a:solidFill>
                  <a:schemeClr val="bg1"/>
                </a:solidFill>
                <a:latin typeface="+mj-lt"/>
              </a:defRPr>
            </a:lvl1pPr>
            <a:lvl2pPr marL="457223" indent="0">
              <a:buNone/>
              <a:defRPr/>
            </a:lvl2pPr>
            <a:lvl3pPr marL="914446" indent="0">
              <a:buNone/>
              <a:defRPr/>
            </a:lvl3pPr>
            <a:lvl4pPr marL="1371669" indent="0">
              <a:buNone/>
              <a:defRPr/>
            </a:lvl4pPr>
            <a:lvl5pPr marL="1828891" indent="0">
              <a:buNone/>
              <a:defRPr/>
            </a:lvl5pPr>
          </a:lstStyle>
          <a:p>
            <a:pPr lvl="0"/>
            <a:r>
              <a:rPr lang="en-US" dirty="0"/>
              <a:t>Product Name</a:t>
            </a:r>
          </a:p>
        </p:txBody>
      </p:sp>
    </p:spTree>
    <p:extLst>
      <p:ext uri="{BB962C8B-B14F-4D97-AF65-F5344CB8AC3E}">
        <p14:creationId xmlns:p14="http://schemas.microsoft.com/office/powerpoint/2010/main" val="23127148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Lt Purple w/ Dk Acc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514259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3934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805371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 Lt Purple w/ Lt Acc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514259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3934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510319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Title Slide Lt Purple w/ Dk Acc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235200"/>
            <a:ext cx="9144000" cy="2387600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</p:spTree>
    <p:extLst>
      <p:ext uri="{BB962C8B-B14F-4D97-AF65-F5344CB8AC3E}">
        <p14:creationId xmlns:p14="http://schemas.microsoft.com/office/powerpoint/2010/main" val="22390528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Title Slide Dk Purple w/ Lt Acc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235200"/>
            <a:ext cx="9144000" cy="2387600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</p:spTree>
    <p:extLst>
      <p:ext uri="{BB962C8B-B14F-4D97-AF65-F5344CB8AC3E}">
        <p14:creationId xmlns:p14="http://schemas.microsoft.com/office/powerpoint/2010/main" val="2554928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5B63E05B-77CE-FA43-B075-596BE05467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58528" y="2751925"/>
            <a:ext cx="4874945" cy="135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968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9EF0C42-7A16-5C44-85A3-AC26F376C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" y="365126"/>
            <a:ext cx="11512062" cy="84163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4272330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88027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Bar - Purple Title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B8146-00CB-6B47-9880-E06C1FC21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" y="365126"/>
            <a:ext cx="11512062" cy="84163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4D41C0-7DA0-0941-BFED-04F3FA948CEA}"/>
              </a:ext>
            </a:extLst>
          </p:cNvPr>
          <p:cNvSpPr/>
          <p:nvPr userDrawn="1"/>
        </p:nvSpPr>
        <p:spPr>
          <a:xfrm>
            <a:off x="0" y="1438470"/>
            <a:ext cx="12192000" cy="3981061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B0DEA53-C844-274C-96EE-1EFFCA66B3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61049" y="5810269"/>
            <a:ext cx="662028" cy="66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650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1673" cy="685799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715500" y="6400800"/>
            <a:ext cx="1727200" cy="182880"/>
          </a:xfrm>
        </p:spPr>
        <p:txBody>
          <a:bodyPr/>
          <a:lstStyle/>
          <a:p>
            <a:fld id="{9951D91F-4DEE-1745-86FE-F87709EA6E6A}" type="datetime4">
              <a:rPr lang="en-US" smtClean="0"/>
              <a:t>April 2,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972300" y="6400800"/>
            <a:ext cx="2743200" cy="182880"/>
          </a:xfrm>
        </p:spPr>
        <p:txBody>
          <a:bodyPr/>
          <a:lstStyle/>
          <a:p>
            <a:r>
              <a:rPr lang="en-US"/>
              <a:t>©2018 Frontline Education Confidential &amp; Proprietary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972300" y="5194300"/>
            <a:ext cx="4470400" cy="1066800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None/>
              <a:defRPr sz="1100" spc="100" baseline="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DATE:		MONTH XX, XXXX</a:t>
            </a:r>
          </a:p>
          <a:p>
            <a:pPr lvl="0"/>
            <a:r>
              <a:rPr lang="en-US" dirty="0"/>
              <a:t>PRESENTED TO:	FIRSTNAME LASTNAME</a:t>
            </a:r>
          </a:p>
          <a:p>
            <a:pPr lvl="0"/>
            <a:r>
              <a:rPr lang="en-US" dirty="0"/>
              <a:t>PRESENTED BY:	FIRSTNAME LASTNAME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972300" y="3568526"/>
            <a:ext cx="4429125" cy="1248984"/>
          </a:xfrm>
        </p:spPr>
        <p:txBody>
          <a:bodyPr anchor="ctr" anchorCtr="0"/>
          <a:lstStyle>
            <a:lvl1pPr marL="0" indent="0" algn="ctr">
              <a:buNone/>
              <a:defRPr baseline="0">
                <a:solidFill>
                  <a:schemeClr val="tx2"/>
                </a:solidFill>
                <a:latin typeface="Lato Black" panose="020F0A02020204030203" pitchFamily="34" charset="0"/>
              </a:defRPr>
            </a:lvl1pPr>
          </a:lstStyle>
          <a:p>
            <a:r>
              <a:rPr lang="en-US" dirty="0"/>
              <a:t>Click to insert partner logo.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731520" y="1487395"/>
            <a:ext cx="8229600" cy="1544638"/>
          </a:xfrm>
        </p:spPr>
        <p:txBody>
          <a:bodyPr anchor="t" anchorCtr="0">
            <a:noAutofit/>
          </a:bodyPr>
          <a:lstStyle>
            <a:lvl1pPr algn="l">
              <a:lnSpc>
                <a:spcPts val="5500"/>
              </a:lnSpc>
              <a:defRPr sz="5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 of Presentation</a:t>
            </a:r>
            <a:br>
              <a:rPr lang="en-US" dirty="0"/>
            </a:br>
            <a:r>
              <a:rPr lang="en-US" dirty="0"/>
              <a:t>Second Line Optional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520" y="3114583"/>
            <a:ext cx="8229600" cy="1014412"/>
          </a:xfrm>
        </p:spPr>
        <p:txBody>
          <a:bodyPr>
            <a:noAutofit/>
          </a:bodyPr>
          <a:lstStyle>
            <a:lvl1pPr marL="0" indent="0" algn="l">
              <a:lnSpc>
                <a:spcPts val="3000"/>
              </a:lnSpc>
              <a:spcBef>
                <a:spcPts val="400"/>
              </a:spcBef>
              <a:buNone/>
              <a:defRPr sz="2800">
                <a:solidFill>
                  <a:schemeClr val="accent2"/>
                </a:solidFill>
                <a:latin typeface="Lato Light" panose="020F03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Subhead Optional</a:t>
            </a:r>
          </a:p>
          <a:p>
            <a:r>
              <a:rPr lang="en-US" dirty="0"/>
              <a:t>Second Line Optional</a:t>
            </a:r>
          </a:p>
        </p:txBody>
      </p:sp>
    </p:spTree>
    <p:extLst>
      <p:ext uri="{BB962C8B-B14F-4D97-AF65-F5344CB8AC3E}">
        <p14:creationId xmlns:p14="http://schemas.microsoft.com/office/powerpoint/2010/main" val="14838740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Bar - Purp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B8146-00CB-6B47-9880-E06C1FC21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" y="365126"/>
            <a:ext cx="11512062" cy="84163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4D41C0-7DA0-0941-BFED-04F3FA948CEA}"/>
              </a:ext>
            </a:extLst>
          </p:cNvPr>
          <p:cNvSpPr/>
          <p:nvPr userDrawn="1"/>
        </p:nvSpPr>
        <p:spPr>
          <a:xfrm>
            <a:off x="0" y="1438470"/>
            <a:ext cx="12192000" cy="3981061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1034143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Bar - Teal Title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B8146-00CB-6B47-9880-E06C1FC21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" y="365126"/>
            <a:ext cx="11512062" cy="84163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4D41C0-7DA0-0941-BFED-04F3FA948CEA}"/>
              </a:ext>
            </a:extLst>
          </p:cNvPr>
          <p:cNvSpPr/>
          <p:nvPr userDrawn="1"/>
        </p:nvSpPr>
        <p:spPr>
          <a:xfrm>
            <a:off x="0" y="1438470"/>
            <a:ext cx="12192000" cy="3981061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B0DEA53-C844-274C-96EE-1EFFCA66B3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61049" y="5810269"/>
            <a:ext cx="662028" cy="66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7705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Bar Starter - Purp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EAA46C4-B71E-5C46-8036-FD7BF5E41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" y="365126"/>
            <a:ext cx="11512062" cy="84163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0" name="Freeform: Shape 8">
            <a:extLst>
              <a:ext uri="{FF2B5EF4-FFF2-40B4-BE49-F238E27FC236}">
                <a16:creationId xmlns:a16="http://schemas.microsoft.com/office/drawing/2014/main" id="{0C720ACE-9230-0540-A25F-3B10C85F8FD6}"/>
              </a:ext>
            </a:extLst>
          </p:cNvPr>
          <p:cNvSpPr/>
          <p:nvPr userDrawn="1"/>
        </p:nvSpPr>
        <p:spPr>
          <a:xfrm>
            <a:off x="972706" y="1438656"/>
            <a:ext cx="11408229" cy="3980688"/>
          </a:xfrm>
          <a:custGeom>
            <a:avLst/>
            <a:gdLst>
              <a:gd name="connsiteX0" fmla="*/ 2743200 w 15544800"/>
              <a:gd name="connsiteY0" fmla="*/ 0 h 5486400"/>
              <a:gd name="connsiteX1" fmla="*/ 15544800 w 15544800"/>
              <a:gd name="connsiteY1" fmla="*/ 0 h 5486400"/>
              <a:gd name="connsiteX2" fmla="*/ 15544800 w 15544800"/>
              <a:gd name="connsiteY2" fmla="*/ 5486400 h 5486400"/>
              <a:gd name="connsiteX3" fmla="*/ 2743200 w 15544800"/>
              <a:gd name="connsiteY3" fmla="*/ 5486400 h 5486400"/>
              <a:gd name="connsiteX4" fmla="*/ 0 w 15544800"/>
              <a:gd name="connsiteY4" fmla="*/ 2743200 h 5486400"/>
              <a:gd name="connsiteX5" fmla="*/ 2743200 w 15544800"/>
              <a:gd name="connsiteY5" fmla="*/ 0 h 5486400"/>
              <a:gd name="connsiteX0" fmla="*/ 2743200 w 17112343"/>
              <a:gd name="connsiteY0" fmla="*/ 0 h 5486400"/>
              <a:gd name="connsiteX1" fmla="*/ 17112343 w 17112343"/>
              <a:gd name="connsiteY1" fmla="*/ 0 h 5486400"/>
              <a:gd name="connsiteX2" fmla="*/ 15544800 w 17112343"/>
              <a:gd name="connsiteY2" fmla="*/ 5486400 h 5486400"/>
              <a:gd name="connsiteX3" fmla="*/ 2743200 w 17112343"/>
              <a:gd name="connsiteY3" fmla="*/ 5486400 h 5486400"/>
              <a:gd name="connsiteX4" fmla="*/ 0 w 17112343"/>
              <a:gd name="connsiteY4" fmla="*/ 2743200 h 5486400"/>
              <a:gd name="connsiteX5" fmla="*/ 2743200 w 17112343"/>
              <a:gd name="connsiteY5" fmla="*/ 0 h 5486400"/>
              <a:gd name="connsiteX0" fmla="*/ 2743200 w 17112343"/>
              <a:gd name="connsiteY0" fmla="*/ 0 h 5486400"/>
              <a:gd name="connsiteX1" fmla="*/ 17112343 w 17112343"/>
              <a:gd name="connsiteY1" fmla="*/ 0 h 5486400"/>
              <a:gd name="connsiteX2" fmla="*/ 17079686 w 17112343"/>
              <a:gd name="connsiteY2" fmla="*/ 5486400 h 5486400"/>
              <a:gd name="connsiteX3" fmla="*/ 2743200 w 17112343"/>
              <a:gd name="connsiteY3" fmla="*/ 5486400 h 5486400"/>
              <a:gd name="connsiteX4" fmla="*/ 0 w 17112343"/>
              <a:gd name="connsiteY4" fmla="*/ 2743200 h 5486400"/>
              <a:gd name="connsiteX5" fmla="*/ 2743200 w 17112343"/>
              <a:gd name="connsiteY5" fmla="*/ 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12343" h="5486400">
                <a:moveTo>
                  <a:pt x="2743200" y="0"/>
                </a:moveTo>
                <a:lnTo>
                  <a:pt x="17112343" y="0"/>
                </a:lnTo>
                <a:lnTo>
                  <a:pt x="17079686" y="5486400"/>
                </a:lnTo>
                <a:lnTo>
                  <a:pt x="2743200" y="5486400"/>
                </a:lnTo>
                <a:cubicBezTo>
                  <a:pt x="1228172" y="5486400"/>
                  <a:pt x="0" y="4258228"/>
                  <a:pt x="0" y="2743200"/>
                </a:cubicBezTo>
                <a:cubicBezTo>
                  <a:pt x="0" y="1228172"/>
                  <a:pt x="1228172" y="0"/>
                  <a:pt x="2743200" y="0"/>
                </a:cubicBezTo>
                <a:close/>
              </a:path>
            </a:pathLst>
          </a:custGeom>
          <a:solidFill>
            <a:schemeClr val="accent3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1867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6364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Bar Ender - Purp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DD06381-41A6-134E-B960-0BD2B4F64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" y="365126"/>
            <a:ext cx="11512062" cy="84163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4" name="Freeform: Shape 8">
            <a:extLst>
              <a:ext uri="{FF2B5EF4-FFF2-40B4-BE49-F238E27FC236}">
                <a16:creationId xmlns:a16="http://schemas.microsoft.com/office/drawing/2014/main" id="{72FA96F7-B0C3-C04F-B4CF-0BF7BFBB3031}"/>
              </a:ext>
            </a:extLst>
          </p:cNvPr>
          <p:cNvSpPr/>
          <p:nvPr userDrawn="1"/>
        </p:nvSpPr>
        <p:spPr>
          <a:xfrm flipH="1">
            <a:off x="-149513" y="1438656"/>
            <a:ext cx="11408229" cy="3980688"/>
          </a:xfrm>
          <a:custGeom>
            <a:avLst/>
            <a:gdLst>
              <a:gd name="connsiteX0" fmla="*/ 2743200 w 15544800"/>
              <a:gd name="connsiteY0" fmla="*/ 0 h 5486400"/>
              <a:gd name="connsiteX1" fmla="*/ 15544800 w 15544800"/>
              <a:gd name="connsiteY1" fmla="*/ 0 h 5486400"/>
              <a:gd name="connsiteX2" fmla="*/ 15544800 w 15544800"/>
              <a:gd name="connsiteY2" fmla="*/ 5486400 h 5486400"/>
              <a:gd name="connsiteX3" fmla="*/ 2743200 w 15544800"/>
              <a:gd name="connsiteY3" fmla="*/ 5486400 h 5486400"/>
              <a:gd name="connsiteX4" fmla="*/ 0 w 15544800"/>
              <a:gd name="connsiteY4" fmla="*/ 2743200 h 5486400"/>
              <a:gd name="connsiteX5" fmla="*/ 2743200 w 15544800"/>
              <a:gd name="connsiteY5" fmla="*/ 0 h 5486400"/>
              <a:gd name="connsiteX0" fmla="*/ 2743200 w 17112343"/>
              <a:gd name="connsiteY0" fmla="*/ 0 h 5486400"/>
              <a:gd name="connsiteX1" fmla="*/ 17112343 w 17112343"/>
              <a:gd name="connsiteY1" fmla="*/ 0 h 5486400"/>
              <a:gd name="connsiteX2" fmla="*/ 15544800 w 17112343"/>
              <a:gd name="connsiteY2" fmla="*/ 5486400 h 5486400"/>
              <a:gd name="connsiteX3" fmla="*/ 2743200 w 17112343"/>
              <a:gd name="connsiteY3" fmla="*/ 5486400 h 5486400"/>
              <a:gd name="connsiteX4" fmla="*/ 0 w 17112343"/>
              <a:gd name="connsiteY4" fmla="*/ 2743200 h 5486400"/>
              <a:gd name="connsiteX5" fmla="*/ 2743200 w 17112343"/>
              <a:gd name="connsiteY5" fmla="*/ 0 h 5486400"/>
              <a:gd name="connsiteX0" fmla="*/ 2743200 w 17112343"/>
              <a:gd name="connsiteY0" fmla="*/ 0 h 5486400"/>
              <a:gd name="connsiteX1" fmla="*/ 17112343 w 17112343"/>
              <a:gd name="connsiteY1" fmla="*/ 0 h 5486400"/>
              <a:gd name="connsiteX2" fmla="*/ 17079686 w 17112343"/>
              <a:gd name="connsiteY2" fmla="*/ 5486400 h 5486400"/>
              <a:gd name="connsiteX3" fmla="*/ 2743200 w 17112343"/>
              <a:gd name="connsiteY3" fmla="*/ 5486400 h 5486400"/>
              <a:gd name="connsiteX4" fmla="*/ 0 w 17112343"/>
              <a:gd name="connsiteY4" fmla="*/ 2743200 h 5486400"/>
              <a:gd name="connsiteX5" fmla="*/ 2743200 w 17112343"/>
              <a:gd name="connsiteY5" fmla="*/ 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12343" h="5486400">
                <a:moveTo>
                  <a:pt x="2743200" y="0"/>
                </a:moveTo>
                <a:lnTo>
                  <a:pt x="17112343" y="0"/>
                </a:lnTo>
                <a:lnTo>
                  <a:pt x="17079686" y="5486400"/>
                </a:lnTo>
                <a:lnTo>
                  <a:pt x="2743200" y="5486400"/>
                </a:lnTo>
                <a:cubicBezTo>
                  <a:pt x="1228172" y="5486400"/>
                  <a:pt x="0" y="4258228"/>
                  <a:pt x="0" y="2743200"/>
                </a:cubicBezTo>
                <a:cubicBezTo>
                  <a:pt x="0" y="1228172"/>
                  <a:pt x="1228172" y="0"/>
                  <a:pt x="2743200" y="0"/>
                </a:cubicBezTo>
                <a:close/>
              </a:path>
            </a:pathLst>
          </a:custGeom>
          <a:solidFill>
            <a:schemeClr val="accent3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1867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6027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Bar 1/2 - Purple Title and Logo -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B8146-00CB-6B47-9880-E06C1FC21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" y="365126"/>
            <a:ext cx="11512062" cy="84163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4D41C0-7DA0-0941-BFED-04F3FA948CEA}"/>
              </a:ext>
            </a:extLst>
          </p:cNvPr>
          <p:cNvSpPr/>
          <p:nvPr userDrawn="1"/>
        </p:nvSpPr>
        <p:spPr>
          <a:xfrm>
            <a:off x="6096001" y="1438470"/>
            <a:ext cx="6156207" cy="3981061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B0DEA53-C844-274C-96EE-1EFFCA66B3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61049" y="5810269"/>
            <a:ext cx="662028" cy="662028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9A850ED-756B-054D-9040-03F9CE826E6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438276"/>
            <a:ext cx="6096000" cy="39814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3932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Bar 1/2 - Purple Title and Logo -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B8146-00CB-6B47-9880-E06C1FC21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" y="365126"/>
            <a:ext cx="11512062" cy="84163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4D41C0-7DA0-0941-BFED-04F3FA948CEA}"/>
              </a:ext>
            </a:extLst>
          </p:cNvPr>
          <p:cNvSpPr/>
          <p:nvPr userDrawn="1"/>
        </p:nvSpPr>
        <p:spPr>
          <a:xfrm>
            <a:off x="-70678" y="1438470"/>
            <a:ext cx="6178400" cy="3981061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B0DEA53-C844-274C-96EE-1EFFCA66B3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61049" y="5810269"/>
            <a:ext cx="662028" cy="662028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9A850ED-756B-054D-9040-03F9CE826E6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07722" y="1438470"/>
            <a:ext cx="6096000" cy="39814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6860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ssion Purpos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F4D41C0-7DA0-0941-BFED-04F3FA948CEA}"/>
              </a:ext>
            </a:extLst>
          </p:cNvPr>
          <p:cNvSpPr/>
          <p:nvPr userDrawn="1"/>
        </p:nvSpPr>
        <p:spPr>
          <a:xfrm>
            <a:off x="-70678" y="1438470"/>
            <a:ext cx="6178400" cy="3981061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B0DEA53-C844-274C-96EE-1EFFCA66B3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61049" y="5810269"/>
            <a:ext cx="662028" cy="662028"/>
          </a:xfrm>
          <a:prstGeom prst="rect">
            <a:avLst/>
          </a:prstGeom>
        </p:spPr>
      </p:pic>
      <p:pic>
        <p:nvPicPr>
          <p:cNvPr id="7" name="Picture Placeholder 5">
            <a:extLst>
              <a:ext uri="{FF2B5EF4-FFF2-40B4-BE49-F238E27FC236}">
                <a16:creationId xmlns:a16="http://schemas.microsoft.com/office/drawing/2014/main" id="{9F721184-FA94-7E45-95D6-D5F13645EAF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096000" y="1438470"/>
            <a:ext cx="6096000" cy="398106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B8A996E-D76C-7345-959E-0944F03BFF22}"/>
              </a:ext>
            </a:extLst>
          </p:cNvPr>
          <p:cNvSpPr/>
          <p:nvPr userDrawn="1"/>
        </p:nvSpPr>
        <p:spPr>
          <a:xfrm>
            <a:off x="6095406" y="1438470"/>
            <a:ext cx="6096594" cy="3981061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376261-9E01-FA47-A7EB-60F8D25D1567}"/>
              </a:ext>
            </a:extLst>
          </p:cNvPr>
          <p:cNvSpPr/>
          <p:nvPr userDrawn="1"/>
        </p:nvSpPr>
        <p:spPr>
          <a:xfrm>
            <a:off x="797005" y="2240027"/>
            <a:ext cx="3200400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33" dirty="0">
                <a:solidFill>
                  <a:schemeClr val="bg1"/>
                </a:solidFill>
                <a:latin typeface="+mj-lt"/>
              </a:rPr>
              <a:t>Session </a:t>
            </a:r>
            <a:r>
              <a:rPr lang="en-US" sz="2933" dirty="0">
                <a:solidFill>
                  <a:schemeClr val="accent2"/>
                </a:solidFill>
                <a:latin typeface="+mj-lt"/>
              </a:rPr>
              <a:t>Purpose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10547D-C911-3B43-9ED5-7FFC1F9703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7005" y="2964372"/>
            <a:ext cx="4267200" cy="1806411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bg1"/>
                </a:solidFill>
              </a:defRPr>
            </a:lvl1pPr>
            <a:lvl2pPr marL="457223" indent="0">
              <a:buNone/>
              <a:defRPr/>
            </a:lvl2pPr>
            <a:lvl3pPr marL="914446" indent="0">
              <a:buNone/>
              <a:defRPr/>
            </a:lvl3pPr>
            <a:lvl4pPr marL="1371669" indent="0">
              <a:buNone/>
              <a:defRPr/>
            </a:lvl4pPr>
            <a:lvl5pPr marL="1828891" indent="0">
              <a:buNone/>
              <a:defRPr/>
            </a:lvl5pPr>
          </a:lstStyle>
          <a:p>
            <a:pPr lvl="0"/>
            <a:r>
              <a:rPr lang="en-US" dirty="0"/>
              <a:t>Click to edit session purpose</a:t>
            </a:r>
          </a:p>
        </p:txBody>
      </p:sp>
    </p:spTree>
    <p:extLst>
      <p:ext uri="{BB962C8B-B14F-4D97-AF65-F5344CB8AC3E}">
        <p14:creationId xmlns:p14="http://schemas.microsoft.com/office/powerpoint/2010/main" val="12769795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ssion Purpos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F4D41C0-7DA0-0941-BFED-04F3FA948CEA}"/>
              </a:ext>
            </a:extLst>
          </p:cNvPr>
          <p:cNvSpPr/>
          <p:nvPr userDrawn="1"/>
        </p:nvSpPr>
        <p:spPr>
          <a:xfrm>
            <a:off x="-61843" y="1438470"/>
            <a:ext cx="6169565" cy="3981061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B0DEA53-C844-274C-96EE-1EFFCA66B3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61049" y="5810269"/>
            <a:ext cx="662028" cy="662028"/>
          </a:xfrm>
          <a:prstGeom prst="rect">
            <a:avLst/>
          </a:prstGeom>
        </p:spPr>
      </p:pic>
      <p:pic>
        <p:nvPicPr>
          <p:cNvPr id="10" name="Picture Placeholder 5">
            <a:extLst>
              <a:ext uri="{FF2B5EF4-FFF2-40B4-BE49-F238E27FC236}">
                <a16:creationId xmlns:a16="http://schemas.microsoft.com/office/drawing/2014/main" id="{2B51E35A-C180-E44B-A733-B7BB27FB22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095406" y="1438470"/>
            <a:ext cx="6096594" cy="398106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B8A996E-D76C-7345-959E-0944F03BFF22}"/>
              </a:ext>
            </a:extLst>
          </p:cNvPr>
          <p:cNvSpPr/>
          <p:nvPr userDrawn="1"/>
        </p:nvSpPr>
        <p:spPr>
          <a:xfrm>
            <a:off x="6095406" y="1438470"/>
            <a:ext cx="6096594" cy="3981061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376261-9E01-FA47-A7EB-60F8D25D1567}"/>
              </a:ext>
            </a:extLst>
          </p:cNvPr>
          <p:cNvSpPr/>
          <p:nvPr userDrawn="1"/>
        </p:nvSpPr>
        <p:spPr>
          <a:xfrm>
            <a:off x="797005" y="2240027"/>
            <a:ext cx="3200400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33" dirty="0">
                <a:solidFill>
                  <a:schemeClr val="bg1"/>
                </a:solidFill>
                <a:latin typeface="+mj-lt"/>
              </a:rPr>
              <a:t>Session </a:t>
            </a:r>
            <a:r>
              <a:rPr lang="en-US" sz="2933" dirty="0">
                <a:solidFill>
                  <a:schemeClr val="accent2"/>
                </a:solidFill>
                <a:latin typeface="+mj-lt"/>
              </a:rPr>
              <a:t>Purpose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10547D-C911-3B43-9ED5-7FFC1F9703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7005" y="2964372"/>
            <a:ext cx="4267200" cy="1806411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bg1"/>
                </a:solidFill>
              </a:defRPr>
            </a:lvl1pPr>
            <a:lvl2pPr marL="457223" indent="0">
              <a:buNone/>
              <a:defRPr/>
            </a:lvl2pPr>
            <a:lvl3pPr marL="914446" indent="0">
              <a:buNone/>
              <a:defRPr/>
            </a:lvl3pPr>
            <a:lvl4pPr marL="1371669" indent="0">
              <a:buNone/>
              <a:defRPr/>
            </a:lvl4pPr>
            <a:lvl5pPr marL="1828891" indent="0">
              <a:buNone/>
              <a:defRPr/>
            </a:lvl5pPr>
          </a:lstStyle>
          <a:p>
            <a:pPr lvl="0"/>
            <a:r>
              <a:rPr lang="en-US" dirty="0"/>
              <a:t>Click to edit session purpose</a:t>
            </a:r>
          </a:p>
        </p:txBody>
      </p:sp>
    </p:spTree>
    <p:extLst>
      <p:ext uri="{BB962C8B-B14F-4D97-AF65-F5344CB8AC3E}">
        <p14:creationId xmlns:p14="http://schemas.microsoft.com/office/powerpoint/2010/main" val="38651366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Bar (Top Half) - Purp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B8146-00CB-6B47-9880-E06C1FC21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" y="365126"/>
            <a:ext cx="11512062" cy="84163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4D41C0-7DA0-0941-BFED-04F3FA948CEA}"/>
              </a:ext>
            </a:extLst>
          </p:cNvPr>
          <p:cNvSpPr/>
          <p:nvPr userDrawn="1"/>
        </p:nvSpPr>
        <p:spPr>
          <a:xfrm>
            <a:off x="0" y="1438470"/>
            <a:ext cx="12192000" cy="2256644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419729544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Bar (Top Third) - Purp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B8146-00CB-6B47-9880-E06C1FC21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" y="365126"/>
            <a:ext cx="11512062" cy="84163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4D41C0-7DA0-0941-BFED-04F3FA948CEA}"/>
              </a:ext>
            </a:extLst>
          </p:cNvPr>
          <p:cNvSpPr/>
          <p:nvPr userDrawn="1"/>
        </p:nvSpPr>
        <p:spPr>
          <a:xfrm>
            <a:off x="0" y="1438470"/>
            <a:ext cx="12192000" cy="2706811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292469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" y="0"/>
            <a:ext cx="12191674" cy="685799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715500" y="6400800"/>
            <a:ext cx="1727200" cy="182880"/>
          </a:xfrm>
        </p:spPr>
        <p:txBody>
          <a:bodyPr/>
          <a:lstStyle/>
          <a:p>
            <a:fld id="{A7A6AA2C-21F0-9A4C-B243-FD804BBA72D4}" type="datetime4">
              <a:rPr lang="en-US" smtClean="0"/>
              <a:t>April 2,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972300" y="6400800"/>
            <a:ext cx="2743200" cy="182880"/>
          </a:xfrm>
        </p:spPr>
        <p:txBody>
          <a:bodyPr/>
          <a:lstStyle/>
          <a:p>
            <a:r>
              <a:rPr lang="en-US"/>
              <a:t>©2018 Frontline Education Confidential &amp; Proprietary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972300" y="5194300"/>
            <a:ext cx="4470400" cy="1066800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None/>
              <a:defRPr sz="1100" spc="100" baseline="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DATE:		MONTH XX, XXXX</a:t>
            </a:r>
          </a:p>
          <a:p>
            <a:pPr lvl="0"/>
            <a:r>
              <a:rPr lang="en-US" dirty="0"/>
              <a:t>PRESENTED TO:	FIRSTNAME LASTNAME</a:t>
            </a:r>
          </a:p>
          <a:p>
            <a:pPr lvl="0"/>
            <a:r>
              <a:rPr lang="en-US" dirty="0"/>
              <a:t>PRESENTED BY:	FIRSTNAME LASTNAME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972300" y="3568526"/>
            <a:ext cx="4429125" cy="1248984"/>
          </a:xfrm>
        </p:spPr>
        <p:txBody>
          <a:bodyPr anchor="ctr" anchorCtr="0"/>
          <a:lstStyle>
            <a:lvl1pPr marL="0" indent="0" algn="ctr">
              <a:buNone/>
              <a:defRPr baseline="0">
                <a:solidFill>
                  <a:schemeClr val="tx2"/>
                </a:solidFill>
                <a:latin typeface="Lato Black" panose="020F0A02020204030203" pitchFamily="34" charset="0"/>
              </a:defRPr>
            </a:lvl1pPr>
          </a:lstStyle>
          <a:p>
            <a:r>
              <a:rPr lang="en-US" dirty="0"/>
              <a:t>Click to insert partner logo.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731520" y="818979"/>
            <a:ext cx="8229600" cy="1544638"/>
          </a:xfrm>
        </p:spPr>
        <p:txBody>
          <a:bodyPr anchor="t" anchorCtr="0">
            <a:noAutofit/>
          </a:bodyPr>
          <a:lstStyle>
            <a:lvl1pPr algn="l">
              <a:lnSpc>
                <a:spcPts val="5500"/>
              </a:lnSpc>
              <a:defRPr sz="50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Title of Presentation</a:t>
            </a:r>
            <a:br>
              <a:rPr lang="en-US" dirty="0"/>
            </a:br>
            <a:r>
              <a:rPr lang="en-US" dirty="0"/>
              <a:t>Second Line Optional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520" y="2446167"/>
            <a:ext cx="8229600" cy="1014412"/>
          </a:xfrm>
        </p:spPr>
        <p:txBody>
          <a:bodyPr>
            <a:noAutofit/>
          </a:bodyPr>
          <a:lstStyle>
            <a:lvl1pPr marL="0" indent="0" algn="l">
              <a:lnSpc>
                <a:spcPts val="3000"/>
              </a:lnSpc>
              <a:spcBef>
                <a:spcPts val="400"/>
              </a:spcBef>
              <a:buNone/>
              <a:defRPr sz="2800">
                <a:solidFill>
                  <a:schemeClr val="accent2"/>
                </a:solidFill>
                <a:latin typeface="Lato Light" panose="020F03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Subhead Optional</a:t>
            </a:r>
          </a:p>
          <a:p>
            <a:r>
              <a:rPr lang="en-US" dirty="0"/>
              <a:t>Second Line Optional</a:t>
            </a:r>
          </a:p>
        </p:txBody>
      </p:sp>
    </p:spTree>
    <p:extLst>
      <p:ext uri="{BB962C8B-B14F-4D97-AF65-F5344CB8AC3E}">
        <p14:creationId xmlns:p14="http://schemas.microsoft.com/office/powerpoint/2010/main" val="72665319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(Top Half) - Purple Title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B8146-00CB-6B47-9880-E06C1FC21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" y="365126"/>
            <a:ext cx="11512062" cy="84163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B0DEA53-C844-274C-96EE-1EFFCA66B3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61049" y="5810269"/>
            <a:ext cx="662028" cy="662028"/>
          </a:xfrm>
          <a:prstGeom prst="rect">
            <a:avLst/>
          </a:prstGeom>
        </p:spPr>
      </p:pic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58A66BED-EC7D-8247-94F2-49A6AC3BD43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600200"/>
            <a:ext cx="12192000" cy="24384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968853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Purple Title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B8146-00CB-6B47-9880-E06C1FC21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" y="365126"/>
            <a:ext cx="11512062" cy="84163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B0DEA53-C844-274C-96EE-1EFFCA66B3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61049" y="5810269"/>
            <a:ext cx="662028" cy="66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0362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/ Green Line Accent - Purple Title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B8146-00CB-6B47-9880-E06C1FC21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" y="365126"/>
            <a:ext cx="11512062" cy="84163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B0DEA53-C844-274C-96EE-1EFFCA66B3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61049" y="5810269"/>
            <a:ext cx="662028" cy="662028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95E8F20-2A3A-034B-A088-3A801A9A0F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9872133" y="0"/>
            <a:ext cx="2319867" cy="160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25048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/ Green Line Accent - Purp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B8146-00CB-6B47-9880-E06C1FC21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" y="365126"/>
            <a:ext cx="11512062" cy="84163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95E8F20-2A3A-034B-A088-3A801A9A0F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9872133" y="0"/>
            <a:ext cx="2319867" cy="160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2973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/ Green Crosshatch Accent - Purp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B8146-00CB-6B47-9880-E06C1FC21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" y="365126"/>
            <a:ext cx="9861984" cy="84163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6A5025F-149B-0943-9648-C0FE770848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0439400" y="0"/>
            <a:ext cx="1752600" cy="216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6830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/ Green Crosshatch Accent - Purple Title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B8146-00CB-6B47-9880-E06C1FC21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" y="365126"/>
            <a:ext cx="9861984" cy="84163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6A5025F-149B-0943-9648-C0FE770848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0439400" y="0"/>
            <a:ext cx="1752600" cy="2167467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8A37C3CC-213D-284D-84EA-72794D3670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61049" y="5810269"/>
            <a:ext cx="662028" cy="66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42116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9858B08-4D22-1544-8943-E46F9A656A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8435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and Half -  White Blank w/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9858B08-4D22-1544-8943-E46F9A656A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9039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and Half -  White Blank w/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9858B08-4D22-1544-8943-E46F9A656A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38793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and Half -  White w/ Title and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9858B08-4D22-1544-8943-E46F9A656A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9975955-D954-B848-8BB7-DD722EBE6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133" y="365126"/>
            <a:ext cx="5452067" cy="84163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448841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" y="0"/>
            <a:ext cx="12191673" cy="685799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715500" y="6400800"/>
            <a:ext cx="1727200" cy="182880"/>
          </a:xfrm>
        </p:spPr>
        <p:txBody>
          <a:bodyPr/>
          <a:lstStyle/>
          <a:p>
            <a:fld id="{C8E195DC-7567-5546-AD74-F64F761905A1}" type="datetime4">
              <a:rPr lang="en-US" smtClean="0"/>
              <a:t>April 2,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972300" y="6400800"/>
            <a:ext cx="2743200" cy="182880"/>
          </a:xfrm>
        </p:spPr>
        <p:txBody>
          <a:bodyPr/>
          <a:lstStyle/>
          <a:p>
            <a:r>
              <a:rPr lang="en-US"/>
              <a:t>©2018 Frontline Education Confidential &amp; Proprietary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972300" y="3568526"/>
            <a:ext cx="4429125" cy="1248984"/>
          </a:xfrm>
        </p:spPr>
        <p:txBody>
          <a:bodyPr anchor="ctr" anchorCtr="0"/>
          <a:lstStyle>
            <a:lvl1pPr marL="0" indent="0" algn="ctr">
              <a:buNone/>
              <a:defRPr baseline="0">
                <a:solidFill>
                  <a:schemeClr val="tx2"/>
                </a:solidFill>
                <a:latin typeface="Lato Black" panose="020F0A02020204030203" pitchFamily="34" charset="0"/>
              </a:defRPr>
            </a:lvl1pPr>
          </a:lstStyle>
          <a:p>
            <a:r>
              <a:rPr lang="en-US" dirty="0"/>
              <a:t>Click to insert partner logo.</a:t>
            </a:r>
          </a:p>
        </p:txBody>
      </p: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731520" y="691974"/>
            <a:ext cx="8229600" cy="1544638"/>
          </a:xfrm>
        </p:spPr>
        <p:txBody>
          <a:bodyPr anchor="t" anchorCtr="0">
            <a:noAutofit/>
          </a:bodyPr>
          <a:lstStyle>
            <a:lvl1pPr algn="l">
              <a:lnSpc>
                <a:spcPts val="5500"/>
              </a:lnSpc>
              <a:defRPr sz="50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Title of Presentation</a:t>
            </a:r>
            <a:br>
              <a:rPr lang="en-US" dirty="0"/>
            </a:br>
            <a:r>
              <a:rPr lang="en-US" dirty="0"/>
              <a:t>Second Line Optional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520" y="2319162"/>
            <a:ext cx="8229600" cy="1014412"/>
          </a:xfrm>
        </p:spPr>
        <p:txBody>
          <a:bodyPr>
            <a:noAutofit/>
          </a:bodyPr>
          <a:lstStyle>
            <a:lvl1pPr marL="0" indent="0" algn="l">
              <a:lnSpc>
                <a:spcPts val="3000"/>
              </a:lnSpc>
              <a:spcBef>
                <a:spcPts val="400"/>
              </a:spcBef>
              <a:buNone/>
              <a:defRPr sz="2800">
                <a:solidFill>
                  <a:schemeClr val="accent2"/>
                </a:solidFill>
                <a:latin typeface="Lato Light" panose="020F03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Subhead Optional</a:t>
            </a:r>
          </a:p>
          <a:p>
            <a:r>
              <a:rPr lang="en-US" dirty="0"/>
              <a:t>Second Line Optional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972300" y="5194300"/>
            <a:ext cx="4470400" cy="1066800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None/>
              <a:defRPr sz="1100" spc="100" baseline="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DATE:		MONTH XX, XXXX</a:t>
            </a:r>
          </a:p>
          <a:p>
            <a:pPr lvl="0"/>
            <a:r>
              <a:rPr lang="en-US" dirty="0"/>
              <a:t>PRESENTED TO:	FIRSTNAME LASTNAME</a:t>
            </a:r>
          </a:p>
          <a:p>
            <a:pPr lvl="0"/>
            <a:r>
              <a:rPr lang="en-US" dirty="0"/>
              <a:t>PRESENTED BY:	FIRSTNAME LASTNAME</a:t>
            </a:r>
          </a:p>
        </p:txBody>
      </p:sp>
    </p:spTree>
    <p:extLst>
      <p:ext uri="{BB962C8B-B14F-4D97-AF65-F5344CB8AC3E}">
        <p14:creationId xmlns:p14="http://schemas.microsoft.com/office/powerpoint/2010/main" val="134582584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and Half -  White w/ Title and Image Right and Corner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9858B08-4D22-1544-8943-E46F9A656A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9975955-D954-B848-8BB7-DD722EBE6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133" y="365126"/>
            <a:ext cx="5452067" cy="84163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E8C078C-14EF-E549-B3BD-C51C7BE50C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249333"/>
            <a:ext cx="2319867" cy="160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9753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and Half -  White w/ Title and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9858B08-4D22-1544-8943-E46F9A656A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09E7CC9-B1A5-2D44-8B2F-8B707749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687" y="365126"/>
            <a:ext cx="5452067" cy="84163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5296620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and Half -  Purple Left and Titl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72F9498-4D11-1E4E-8F96-D54CC4C9D525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99000">
                <a:schemeClr val="accent1"/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63CAF36-1D86-4344-937D-829DE199D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687" y="365126"/>
            <a:ext cx="5452067" cy="84163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353095602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and Half -  Purple Left and Title Right with Corner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72F9498-4D11-1E4E-8F96-D54CC4C9D525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99000">
                <a:schemeClr val="accent1"/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63CAF36-1D86-4344-937D-829DE199D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687" y="365126"/>
            <a:ext cx="5452067" cy="84163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AF2AAB8-5199-8E44-A902-14D415CED9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9872133" y="5249333"/>
            <a:ext cx="2319867" cy="160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69497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and Half -  Purple Right and 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72F9498-4D11-1E4E-8F96-D54CC4C9D52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99000">
                <a:schemeClr val="accent1"/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63CAF36-1D86-4344-937D-829DE199D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133" y="365126"/>
            <a:ext cx="5452067" cy="84163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92786091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and Half -  Purple Right and Title Left and Corner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72F9498-4D11-1E4E-8F96-D54CC4C9D52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99000">
                <a:schemeClr val="accent1"/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63CAF36-1D86-4344-937D-829DE199D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133" y="365126"/>
            <a:ext cx="5452067" cy="84163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F27E210-3EC7-B345-92E4-99BB166052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249333"/>
            <a:ext cx="2319867" cy="160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2536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and Half -  Purple Right and Titl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72F9498-4D11-1E4E-8F96-D54CC4C9D52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99000">
                <a:schemeClr val="accent1"/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63CAF36-1D86-4344-937D-829DE199D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687" y="365126"/>
            <a:ext cx="5452067" cy="84163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399598636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and Half -  Purple and Title Right,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Color">
            <a:extLst>
              <a:ext uri="{FF2B5EF4-FFF2-40B4-BE49-F238E27FC236}">
                <a16:creationId xmlns:a16="http://schemas.microsoft.com/office/drawing/2014/main" id="{A72F9498-4D11-1E4E-8F96-D54CC4C9D52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99000">
                <a:schemeClr val="accent1"/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63CAF36-1D86-4344-937D-829DE199D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687" y="365126"/>
            <a:ext cx="5452067" cy="84163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4" name="Rectangle Tint">
            <a:extLst>
              <a:ext uri="{FF2B5EF4-FFF2-40B4-BE49-F238E27FC236}">
                <a16:creationId xmlns:a16="http://schemas.microsoft.com/office/drawing/2014/main" id="{DD0B8E90-4F55-D843-9158-E7949E2B4935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C68267-6C57-AF4A-8C3C-EBB2F4BE02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86946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and Half -  Purple and Title Left,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B018A0-8995-644A-B52F-4AC66C19B7C7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99000">
                <a:schemeClr val="accent1"/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8357E1A-27AD-C149-B2C0-144B2AA9A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133" y="365126"/>
            <a:ext cx="5452067" cy="84163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5" name="Rectangle Tint">
            <a:extLst>
              <a:ext uri="{FF2B5EF4-FFF2-40B4-BE49-F238E27FC236}">
                <a16:creationId xmlns:a16="http://schemas.microsoft.com/office/drawing/2014/main" id="{F018EEEE-5986-1745-9125-48E4EF82BE08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9858B08-4D22-1544-8943-E46F9A656A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35170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ilit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urple Rectangle">
            <a:extLst>
              <a:ext uri="{FF2B5EF4-FFF2-40B4-BE49-F238E27FC236}">
                <a16:creationId xmlns:a16="http://schemas.microsoft.com/office/drawing/2014/main" id="{6CB018A0-8995-644A-B52F-4AC66C19B7C7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99000">
                <a:schemeClr val="accent1"/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9858B08-4D22-1544-8943-E46F9A656A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Rectangle Tint">
            <a:extLst>
              <a:ext uri="{FF2B5EF4-FFF2-40B4-BE49-F238E27FC236}">
                <a16:creationId xmlns:a16="http://schemas.microsoft.com/office/drawing/2014/main" id="{F018EEEE-5986-1745-9125-48E4EF82BE08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6" name="Team Name Placeholder">
            <a:extLst>
              <a:ext uri="{FF2B5EF4-FFF2-40B4-BE49-F238E27FC236}">
                <a16:creationId xmlns:a16="http://schemas.microsoft.com/office/drawing/2014/main" id="{78817D3B-B54F-B148-A07B-9B953C2F88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0766" y="4441388"/>
            <a:ext cx="4833777" cy="327025"/>
          </a:xfrm>
        </p:spPr>
        <p:txBody>
          <a:bodyPr>
            <a:noAutofit/>
          </a:bodyPr>
          <a:lstStyle>
            <a:lvl1pPr marL="0" indent="0" algn="r">
              <a:buNone/>
              <a:defRPr sz="21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Team Name</a:t>
            </a:r>
          </a:p>
        </p:txBody>
      </p:sp>
      <p:sp>
        <p:nvSpPr>
          <p:cNvPr id="14" name="Job Title Placeholder">
            <a:extLst>
              <a:ext uri="{FF2B5EF4-FFF2-40B4-BE49-F238E27FC236}">
                <a16:creationId xmlns:a16="http://schemas.microsoft.com/office/drawing/2014/main" id="{12545E2D-C35A-1C43-8A71-12AF7D2F73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0766" y="3815629"/>
            <a:ext cx="4833777" cy="494487"/>
          </a:xfrm>
        </p:spPr>
        <p:txBody>
          <a:bodyPr>
            <a:normAutofit/>
          </a:bodyPr>
          <a:lstStyle>
            <a:lvl1pPr marL="0" indent="0" algn="r">
              <a:buNone/>
              <a:defRPr sz="29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12" name="Presenter Name Placeholder">
            <a:extLst>
              <a:ext uri="{FF2B5EF4-FFF2-40B4-BE49-F238E27FC236}">
                <a16:creationId xmlns:a16="http://schemas.microsoft.com/office/drawing/2014/main" id="{0910B243-F643-6343-A99D-1E566F9BC9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766" y="2641555"/>
            <a:ext cx="4833777" cy="661541"/>
          </a:xfrm>
        </p:spPr>
        <p:txBody>
          <a:bodyPr>
            <a:normAutofit/>
          </a:bodyPr>
          <a:lstStyle>
            <a:lvl1pPr marL="0" indent="0" algn="r">
              <a:buNone/>
              <a:defRPr sz="440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6" name="Title ">
            <a:extLst>
              <a:ext uri="{FF2B5EF4-FFF2-40B4-BE49-F238E27FC236}">
                <a16:creationId xmlns:a16="http://schemas.microsoft.com/office/drawing/2014/main" id="{249A0D79-C4AD-504C-A95B-521116DCAF5E}"/>
              </a:ext>
            </a:extLst>
          </p:cNvPr>
          <p:cNvSpPr txBox="1">
            <a:spLocks/>
          </p:cNvSpPr>
          <p:nvPr userDrawn="1"/>
        </p:nvSpPr>
        <p:spPr>
          <a:xfrm>
            <a:off x="339133" y="365126"/>
            <a:ext cx="5452067" cy="841633"/>
          </a:xfrm>
          <a:prstGeom prst="rect">
            <a:avLst/>
          </a:prstGeom>
        </p:spPr>
        <p:txBody>
          <a:bodyPr vert="horz" lIns="60960" tIns="30480" rIns="60960" bIns="30480" rtlCol="0" anchor="ctr">
            <a:norm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</a:rPr>
              <a:t>About the Facilitator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75DD30-C6D3-2D49-B374-C9676C8103C9}"/>
              </a:ext>
            </a:extLst>
          </p:cNvPr>
          <p:cNvCxnSpPr>
            <a:cxnSpLocks/>
          </p:cNvCxnSpPr>
          <p:nvPr userDrawn="1"/>
        </p:nvCxnSpPr>
        <p:spPr>
          <a:xfrm>
            <a:off x="4434541" y="3539699"/>
            <a:ext cx="1000327" cy="0"/>
          </a:xfrm>
          <a:prstGeom prst="line">
            <a:avLst/>
          </a:prstGeom>
          <a:ln w="381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7830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" y="0"/>
            <a:ext cx="12191673" cy="685799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715500" y="6400800"/>
            <a:ext cx="1727200" cy="182880"/>
          </a:xfrm>
        </p:spPr>
        <p:txBody>
          <a:bodyPr/>
          <a:lstStyle/>
          <a:p>
            <a:fld id="{3F139E3D-7AB4-5340-847D-73F55467D11C}" type="datetime4">
              <a:rPr lang="en-US" smtClean="0"/>
              <a:t>April 2,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972300" y="6400800"/>
            <a:ext cx="2743200" cy="182880"/>
          </a:xfrm>
        </p:spPr>
        <p:txBody>
          <a:bodyPr/>
          <a:lstStyle/>
          <a:p>
            <a:r>
              <a:rPr lang="en-US"/>
              <a:t>©2018 Frontline Education Confidential &amp; Proprietary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972300" y="5194300"/>
            <a:ext cx="4470400" cy="1066800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None/>
              <a:defRPr sz="1100" spc="100" baseline="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DATE:		MONTH XX, XXXX</a:t>
            </a:r>
          </a:p>
          <a:p>
            <a:pPr lvl="0"/>
            <a:r>
              <a:rPr lang="en-US" dirty="0"/>
              <a:t>PRESENTED TO:	FIRSTNAME LASTNAME</a:t>
            </a:r>
          </a:p>
          <a:p>
            <a:pPr lvl="0"/>
            <a:r>
              <a:rPr lang="en-US" dirty="0"/>
              <a:t>PRESENTED BY:	FIRSTNAME LASTNAME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972300" y="3568526"/>
            <a:ext cx="4429125" cy="1248984"/>
          </a:xfrm>
        </p:spPr>
        <p:txBody>
          <a:bodyPr anchor="ctr" anchorCtr="0"/>
          <a:lstStyle>
            <a:lvl1pPr marL="0" indent="0" algn="ctr">
              <a:buNone/>
              <a:defRPr baseline="0">
                <a:solidFill>
                  <a:schemeClr val="tx2"/>
                </a:solidFill>
                <a:latin typeface="Lato Black" panose="020F0A02020204030203" pitchFamily="34" charset="0"/>
              </a:defRPr>
            </a:lvl1pPr>
          </a:lstStyle>
          <a:p>
            <a:r>
              <a:rPr lang="en-US" dirty="0"/>
              <a:t>Click to insert partner logo.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731520" y="1487395"/>
            <a:ext cx="8229600" cy="1544638"/>
          </a:xfrm>
        </p:spPr>
        <p:txBody>
          <a:bodyPr anchor="t" anchorCtr="0">
            <a:noAutofit/>
          </a:bodyPr>
          <a:lstStyle>
            <a:lvl1pPr algn="l">
              <a:lnSpc>
                <a:spcPts val="5500"/>
              </a:lnSpc>
              <a:defRPr sz="50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Title of Presentation</a:t>
            </a:r>
            <a:br>
              <a:rPr lang="en-US" dirty="0"/>
            </a:br>
            <a:r>
              <a:rPr lang="en-US" dirty="0"/>
              <a:t>Second Line Optional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520" y="3114583"/>
            <a:ext cx="8229600" cy="1014412"/>
          </a:xfrm>
        </p:spPr>
        <p:txBody>
          <a:bodyPr>
            <a:noAutofit/>
          </a:bodyPr>
          <a:lstStyle>
            <a:lvl1pPr marL="0" indent="0" algn="l">
              <a:lnSpc>
                <a:spcPts val="3000"/>
              </a:lnSpc>
              <a:spcBef>
                <a:spcPts val="400"/>
              </a:spcBef>
              <a:buNone/>
              <a:defRPr sz="2800">
                <a:solidFill>
                  <a:schemeClr val="accent2"/>
                </a:solidFill>
                <a:latin typeface="Lato Light" panose="020F03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Subhead Optional</a:t>
            </a:r>
          </a:p>
          <a:p>
            <a:r>
              <a:rPr lang="en-US" dirty="0"/>
              <a:t>Second Line Optional</a:t>
            </a:r>
          </a:p>
        </p:txBody>
      </p:sp>
    </p:spTree>
    <p:extLst>
      <p:ext uri="{BB962C8B-B14F-4D97-AF65-F5344CB8AC3E}">
        <p14:creationId xmlns:p14="http://schemas.microsoft.com/office/powerpoint/2010/main" val="103636342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and Half -  Title Left,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8357E1A-27AD-C149-B2C0-144B2AA9A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133" y="365126"/>
            <a:ext cx="5452067" cy="84163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5" name="Rectangle Tint">
            <a:extLst>
              <a:ext uri="{FF2B5EF4-FFF2-40B4-BE49-F238E27FC236}">
                <a16:creationId xmlns:a16="http://schemas.microsoft.com/office/drawing/2014/main" id="{F018EEEE-5986-1745-9125-48E4EF82BE08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9858B08-4D22-1544-8943-E46F9A656A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33341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and Half -  Title Left with Corner Accent,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8357E1A-27AD-C149-B2C0-144B2AA9A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133" y="365126"/>
            <a:ext cx="5452067" cy="84163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5" name="Rectangle Tint">
            <a:extLst>
              <a:ext uri="{FF2B5EF4-FFF2-40B4-BE49-F238E27FC236}">
                <a16:creationId xmlns:a16="http://schemas.microsoft.com/office/drawing/2014/main" id="{F018EEEE-5986-1745-9125-48E4EF82BE08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9858B08-4D22-1544-8943-E46F9A656A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78E3FC5-00D5-EB47-A4C2-1992B43758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249333"/>
            <a:ext cx="2319867" cy="160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25628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ackground with Lef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7CB7C9E-03B8-354D-B8D0-7EA03B47D2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itle Placeholder">
            <a:extLst>
              <a:ext uri="{FF2B5EF4-FFF2-40B4-BE49-F238E27FC236}">
                <a16:creationId xmlns:a16="http://schemas.microsoft.com/office/drawing/2014/main" id="{66D7D4A8-B9CF-C84D-B563-05F464F490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5192" y="836514"/>
            <a:ext cx="3275541" cy="960967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23" indent="0">
              <a:buNone/>
              <a:defRPr/>
            </a:lvl2pPr>
            <a:lvl3pPr marL="914446" indent="0">
              <a:buNone/>
              <a:defRPr/>
            </a:lvl3pPr>
            <a:lvl4pPr marL="1371669" indent="0">
              <a:buNone/>
              <a:defRPr/>
            </a:lvl4pPr>
            <a:lvl5pPr marL="1828891" indent="0">
              <a:buNone/>
              <a:defRPr/>
            </a:lvl5pPr>
          </a:lstStyle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13" name="Body Text Placeholder">
            <a:extLst>
              <a:ext uri="{FF2B5EF4-FFF2-40B4-BE49-F238E27FC236}">
                <a16:creationId xmlns:a16="http://schemas.microsoft.com/office/drawing/2014/main" id="{E624EB92-9ADA-E84F-BAF9-5952420748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5192" y="2211290"/>
            <a:ext cx="3275541" cy="28003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bg1"/>
                </a:solidFill>
              </a:defRPr>
            </a:lvl1pPr>
            <a:lvl2pPr marL="457223" indent="0">
              <a:buNone/>
              <a:defRPr sz="1867">
                <a:solidFill>
                  <a:schemeClr val="bg1"/>
                </a:solidFill>
              </a:defRPr>
            </a:lvl2pPr>
            <a:lvl3pPr marL="914446" indent="0">
              <a:buNone/>
              <a:defRPr sz="1867">
                <a:solidFill>
                  <a:schemeClr val="bg1"/>
                </a:solidFill>
              </a:defRPr>
            </a:lvl3pPr>
            <a:lvl4pPr marL="1371669" indent="0">
              <a:buNone/>
              <a:defRPr sz="1867">
                <a:solidFill>
                  <a:schemeClr val="bg1"/>
                </a:solidFill>
              </a:defRPr>
            </a:lvl4pPr>
            <a:lvl5pPr marL="1828891" indent="0">
              <a:buNone/>
              <a:defRPr sz="18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body text.</a:t>
            </a:r>
          </a:p>
        </p:txBody>
      </p:sp>
    </p:spTree>
    <p:extLst>
      <p:ext uri="{BB962C8B-B14F-4D97-AF65-F5344CB8AC3E}">
        <p14:creationId xmlns:p14="http://schemas.microsoft.com/office/powerpoint/2010/main" val="252945453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rc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828800" y="2133600"/>
            <a:ext cx="2590800" cy="2590800"/>
          </a:xfrm>
          <a:prstGeom prst="ellipse">
            <a:avLst/>
          </a:prstGeom>
          <a:ln w="38100">
            <a:solidFill>
              <a:schemeClr val="accent1"/>
            </a:solidFill>
          </a:ln>
          <a:effectLst/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207107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al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D99E919-683C-5743-825A-9AF555410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" y="365126"/>
            <a:ext cx="11512062" cy="84163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0182012-A588-8944-B35E-20607497A4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61049" y="5810269"/>
            <a:ext cx="662028" cy="6620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B5C39D-320A-CA41-ADD6-3E0B6455C219}"/>
              </a:ext>
            </a:extLst>
          </p:cNvPr>
          <p:cNvSpPr txBox="1"/>
          <p:nvPr userDrawn="1"/>
        </p:nvSpPr>
        <p:spPr>
          <a:xfrm>
            <a:off x="351691" y="6018172"/>
            <a:ext cx="55800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1">
                    <a:lumMod val="95000"/>
                  </a:schemeClr>
                </a:solidFill>
              </a:rPr>
              <a:t>This slide is for instructional purposes only, and is not to be used in public presentations</a:t>
            </a:r>
          </a:p>
        </p:txBody>
      </p:sp>
    </p:spTree>
    <p:extLst>
      <p:ext uri="{BB962C8B-B14F-4D97-AF65-F5344CB8AC3E}">
        <p14:creationId xmlns:p14="http://schemas.microsoft.com/office/powerpoint/2010/main" val="417869851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t Purple with Acc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B8146-00CB-6B47-9880-E06C1FC21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" y="365126"/>
            <a:ext cx="11512062" cy="84163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AC578E3-A570-694D-BFE3-FA5294FD4A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249333"/>
            <a:ext cx="2319867" cy="160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203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k Purple with Title and Accen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B8146-00CB-6B47-9880-E06C1FC21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" y="365126"/>
            <a:ext cx="11512062" cy="84163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AC578E3-A570-694D-BFE3-FA5294FD4A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249333"/>
            <a:ext cx="2319867" cy="160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04354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k Purple with Title and Logo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B8146-00CB-6B47-9880-E06C1FC21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" y="365126"/>
            <a:ext cx="11512062" cy="84163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94B4BAD-FBC1-F445-B326-91B81580C8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61049" y="5810269"/>
            <a:ext cx="662028" cy="66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91374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k Purple with 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B8146-00CB-6B47-9880-E06C1FC21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" y="365126"/>
            <a:ext cx="11512062" cy="84163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19261058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Stacked with Logo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B8146-00CB-6B47-9880-E06C1FC21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" y="365126"/>
            <a:ext cx="11512062" cy="84163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2192FFB-9498-7D47-994E-F96BDB513946}"/>
              </a:ext>
            </a:extLst>
          </p:cNvPr>
          <p:cNvSpPr/>
          <p:nvPr userDrawn="1"/>
        </p:nvSpPr>
        <p:spPr>
          <a:xfrm>
            <a:off x="0" y="3429000"/>
            <a:ext cx="12192000" cy="3432048"/>
          </a:xfrm>
          <a:prstGeom prst="rect">
            <a:avLst/>
          </a:prstGeom>
          <a:solidFill>
            <a:schemeClr val="accent3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94B4BAD-FBC1-F445-B326-91B81580C8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61049" y="5810269"/>
            <a:ext cx="662028" cy="66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294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"/>
            <a:ext cx="12191671" cy="685799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715500" y="6400800"/>
            <a:ext cx="1727200" cy="182880"/>
          </a:xfrm>
        </p:spPr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fld id="{B96C7936-336B-1048-B186-1261CE14E5E7}" type="datetime4">
              <a:rPr lang="en-US" smtClean="0"/>
              <a:t>April 2,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972300" y="6400800"/>
            <a:ext cx="2743200" cy="182880"/>
          </a:xfrm>
        </p:spPr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/>
              <a:t>©2018 Frontline Education Confidential &amp; Proprietary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972300" y="5194300"/>
            <a:ext cx="4470400" cy="1066800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None/>
              <a:defRPr sz="1100" spc="100" baseline="0">
                <a:solidFill>
                  <a:schemeClr val="accent4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DATE:		MONTH XX, XXXX</a:t>
            </a:r>
          </a:p>
          <a:p>
            <a:pPr lvl="0"/>
            <a:r>
              <a:rPr lang="en-US" dirty="0"/>
              <a:t>PRESENTED TO:	FIRSTNAME LASTNAME</a:t>
            </a:r>
          </a:p>
          <a:p>
            <a:pPr lvl="0"/>
            <a:r>
              <a:rPr lang="en-US" dirty="0"/>
              <a:t>PRESENTED BY:	FIRSTNAME LASTNAME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972300" y="3568526"/>
            <a:ext cx="4429125" cy="1248984"/>
          </a:xfrm>
        </p:spPr>
        <p:txBody>
          <a:bodyPr anchor="ctr" anchorCtr="0"/>
          <a:lstStyle>
            <a:lvl1pPr marL="0" indent="0" algn="ctr">
              <a:buNone/>
              <a:defRPr baseline="0">
                <a:solidFill>
                  <a:schemeClr val="tx2"/>
                </a:solidFill>
                <a:latin typeface="Lato Black" panose="020F0A02020204030203" pitchFamily="34" charset="0"/>
              </a:defRPr>
            </a:lvl1pPr>
          </a:lstStyle>
          <a:p>
            <a:r>
              <a:rPr lang="en-US" dirty="0"/>
              <a:t>Click to insert partner logo.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731520" y="1487395"/>
            <a:ext cx="8229600" cy="1544638"/>
          </a:xfrm>
        </p:spPr>
        <p:txBody>
          <a:bodyPr anchor="t" anchorCtr="0">
            <a:noAutofit/>
          </a:bodyPr>
          <a:lstStyle>
            <a:lvl1pPr algn="l">
              <a:lnSpc>
                <a:spcPts val="5500"/>
              </a:lnSpc>
              <a:defRPr sz="5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of Presentation</a:t>
            </a:r>
            <a:br>
              <a:rPr lang="en-US" dirty="0"/>
            </a:br>
            <a:r>
              <a:rPr lang="en-US" dirty="0"/>
              <a:t>Second Line Optional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520" y="3114583"/>
            <a:ext cx="8229600" cy="1014412"/>
          </a:xfrm>
        </p:spPr>
        <p:txBody>
          <a:bodyPr>
            <a:noAutofit/>
          </a:bodyPr>
          <a:lstStyle>
            <a:lvl1pPr marL="0" indent="0" algn="l">
              <a:lnSpc>
                <a:spcPts val="3000"/>
              </a:lnSpc>
              <a:spcBef>
                <a:spcPts val="400"/>
              </a:spcBef>
              <a:buNone/>
              <a:defRPr sz="2800">
                <a:solidFill>
                  <a:schemeClr val="accent2">
                    <a:lumMod val="50000"/>
                  </a:schemeClr>
                </a:solidFill>
                <a:latin typeface="Lato Light" panose="020F03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Subhead Optional</a:t>
            </a:r>
          </a:p>
          <a:p>
            <a:r>
              <a:rPr lang="en-US" dirty="0"/>
              <a:t>Second Line Optional</a:t>
            </a:r>
          </a:p>
        </p:txBody>
      </p:sp>
    </p:spTree>
    <p:extLst>
      <p:ext uri="{BB962C8B-B14F-4D97-AF65-F5344CB8AC3E}">
        <p14:creationId xmlns:p14="http://schemas.microsoft.com/office/powerpoint/2010/main" val="66310807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Stacked with Logo and Accen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B8146-00CB-6B47-9880-E06C1FC21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" y="365126"/>
            <a:ext cx="11512062" cy="84163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2192FFB-9498-7D47-994E-F96BDB513946}"/>
              </a:ext>
            </a:extLst>
          </p:cNvPr>
          <p:cNvSpPr/>
          <p:nvPr userDrawn="1"/>
        </p:nvSpPr>
        <p:spPr>
          <a:xfrm>
            <a:off x="0" y="3429000"/>
            <a:ext cx="12192000" cy="3432048"/>
          </a:xfrm>
          <a:prstGeom prst="rect">
            <a:avLst/>
          </a:prstGeom>
          <a:solidFill>
            <a:schemeClr val="accent3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94B4BAD-FBC1-F445-B326-91B81580C8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61049" y="5810269"/>
            <a:ext cx="662028" cy="662028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67CCF0F8-7BD8-F549-9A5A-B711BB3CD40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9595885" y="0"/>
            <a:ext cx="2596115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72594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Stacked with Accen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B8146-00CB-6B47-9880-E06C1FC21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" y="365126"/>
            <a:ext cx="11512062" cy="84163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2192FFB-9498-7D47-994E-F96BDB513946}"/>
              </a:ext>
            </a:extLst>
          </p:cNvPr>
          <p:cNvSpPr/>
          <p:nvPr userDrawn="1"/>
        </p:nvSpPr>
        <p:spPr>
          <a:xfrm>
            <a:off x="0" y="3429000"/>
            <a:ext cx="12192000" cy="3432048"/>
          </a:xfrm>
          <a:prstGeom prst="rect">
            <a:avLst/>
          </a:prstGeom>
          <a:solidFill>
            <a:schemeClr val="accent3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7CCF0F8-7BD8-F549-9A5A-B711BB3CD4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9595885" y="0"/>
            <a:ext cx="2596115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44568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s Option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22BEAA1-D6D4-264A-AA62-4136871FCB84}"/>
              </a:ext>
            </a:extLst>
          </p:cNvPr>
          <p:cNvSpPr/>
          <p:nvPr userDrawn="1"/>
        </p:nvSpPr>
        <p:spPr>
          <a:xfrm>
            <a:off x="0" y="0"/>
            <a:ext cx="12192000" cy="3730752"/>
          </a:xfrm>
          <a:prstGeom prst="rect">
            <a:avLst/>
          </a:prstGeom>
          <a:solidFill>
            <a:schemeClr val="accent3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1867">
              <a:solidFill>
                <a:schemeClr val="tx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3863FD2-DB9F-9B48-9647-801ED5765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" y="365126"/>
            <a:ext cx="11512062" cy="84163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8DD11464-8F80-3849-A676-D6A95A70215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937000" y="1752600"/>
            <a:ext cx="4318000" cy="2641600"/>
          </a:xfrm>
          <a:prstGeom prst="rect">
            <a:avLst/>
          </a:prstGeom>
        </p:spPr>
        <p:txBody>
          <a:bodyPr/>
          <a:lstStyle>
            <a:lvl1pPr>
              <a:defRPr sz="1333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5631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2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and Half - Lt Purple w/ Title Left, Dk Purpl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143B48D-77C1-4241-AD0C-2AEAF56D82D0}"/>
              </a:ext>
            </a:extLst>
          </p:cNvPr>
          <p:cNvSpPr/>
          <p:nvPr userDrawn="1"/>
        </p:nvSpPr>
        <p:spPr>
          <a:xfrm>
            <a:off x="0" y="-6039"/>
            <a:ext cx="6096000" cy="6858000"/>
          </a:xfrm>
          <a:prstGeom prst="rect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1867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5F91C9-CC85-0647-BE20-C48FE9970C3A}"/>
              </a:ext>
            </a:extLst>
          </p:cNvPr>
          <p:cNvSpPr/>
          <p:nvPr userDrawn="1"/>
        </p:nvSpPr>
        <p:spPr>
          <a:xfrm>
            <a:off x="6096000" y="-6039"/>
            <a:ext cx="6096000" cy="6858000"/>
          </a:xfrm>
          <a:prstGeom prst="rect">
            <a:avLst/>
          </a:prstGeom>
          <a:solidFill>
            <a:schemeClr val="accent3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1867">
              <a:solidFill>
                <a:schemeClr val="tx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AD00BD8-BB28-E94F-B502-59BF15676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133" y="365126"/>
            <a:ext cx="5452067" cy="84163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142013913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and Half - Lt Purple w/ Title Right, Dk Purp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143B48D-77C1-4241-AD0C-2AEAF56D82D0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1867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5F91C9-CC85-0647-BE20-C48FE9970C3A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3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1867">
              <a:solidFill>
                <a:schemeClr val="tx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AD00BD8-BB28-E94F-B502-59BF15676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5133" y="365126"/>
            <a:ext cx="5452067" cy="84163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7872243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hird - Dk Purple w/ Title Left, Lt Purpl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143B48D-77C1-4241-AD0C-2AEAF56D82D0}"/>
              </a:ext>
            </a:extLst>
          </p:cNvPr>
          <p:cNvSpPr/>
          <p:nvPr userDrawn="1"/>
        </p:nvSpPr>
        <p:spPr>
          <a:xfrm>
            <a:off x="4267200" y="0"/>
            <a:ext cx="7924800" cy="6858000"/>
          </a:xfrm>
          <a:prstGeom prst="rect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1867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5F91C9-CC85-0647-BE20-C48FE9970C3A}"/>
              </a:ext>
            </a:extLst>
          </p:cNvPr>
          <p:cNvSpPr/>
          <p:nvPr userDrawn="1"/>
        </p:nvSpPr>
        <p:spPr>
          <a:xfrm>
            <a:off x="0" y="0"/>
            <a:ext cx="4267200" cy="6858000"/>
          </a:xfrm>
          <a:prstGeom prst="rect">
            <a:avLst/>
          </a:prstGeom>
          <a:solidFill>
            <a:schemeClr val="accent3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1867">
              <a:solidFill>
                <a:schemeClr val="tx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AD00BD8-BB28-E94F-B502-59BF15676B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619" y="3008184"/>
            <a:ext cx="3579724" cy="84163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18424202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hird - Lt Purple w/ Title Left, Lt Whit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55F91C9-CC85-0647-BE20-C48FE9970C3A}"/>
              </a:ext>
            </a:extLst>
          </p:cNvPr>
          <p:cNvSpPr/>
          <p:nvPr userDrawn="1"/>
        </p:nvSpPr>
        <p:spPr>
          <a:xfrm>
            <a:off x="0" y="0"/>
            <a:ext cx="4267200" cy="6858000"/>
          </a:xfrm>
          <a:prstGeom prst="rect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1867">
              <a:solidFill>
                <a:schemeClr val="accent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AD00BD8-BB28-E94F-B502-59BF15676B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619" y="3008184"/>
            <a:ext cx="3579724" cy="84163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78789028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t Purple 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744884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k Purple Blan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593032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B8146-00CB-6B47-9880-E06C1FC21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" y="365126"/>
            <a:ext cx="11512062" cy="84163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AC578E3-A570-694D-BFE3-FA5294FD4A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249333"/>
            <a:ext cx="2319867" cy="1608667"/>
          </a:xfrm>
          <a:prstGeom prst="rect">
            <a:avLst/>
          </a:prstGeom>
        </p:spPr>
      </p:pic>
      <p:pic>
        <p:nvPicPr>
          <p:cNvPr id="8" name="Tablet" descr="iPad Pro tablet">
            <a:extLst>
              <a:ext uri="{FF2B5EF4-FFF2-40B4-BE49-F238E27FC236}">
                <a16:creationId xmlns:a16="http://schemas.microsoft.com/office/drawing/2014/main" id="{F7C7D73A-474F-144B-AB11-669DB28F1C6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038" y="1278115"/>
            <a:ext cx="6871925" cy="5271911"/>
          </a:xfrm>
          <a:prstGeom prst="rect">
            <a:avLst/>
          </a:prstGeom>
          <a:effectLst>
            <a:outerShdw blurRad="177800" dist="114300" dir="2700000" algn="tl" rotWithShape="0">
              <a:prstClr val="black">
                <a:alpha val="26000"/>
              </a:prstClr>
            </a:outerShdw>
          </a:effectLst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E051E76-993A-4741-8D39-F9B0E08697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880634" y="1507288"/>
            <a:ext cx="6419388" cy="4813073"/>
          </a:xfrm>
          <a:prstGeom prst="roundRect">
            <a:avLst>
              <a:gd name="adj" fmla="val 1850"/>
            </a:avLst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243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66.xml"/><Relationship Id="rId21" Type="http://schemas.openxmlformats.org/officeDocument/2006/relationships/slideLayout" Target="../slideLayouts/slideLayout61.xml"/><Relationship Id="rId42" Type="http://schemas.openxmlformats.org/officeDocument/2006/relationships/slideLayout" Target="../slideLayouts/slideLayout82.xml"/><Relationship Id="rId47" Type="http://schemas.openxmlformats.org/officeDocument/2006/relationships/slideLayout" Target="../slideLayouts/slideLayout87.xml"/><Relationship Id="rId63" Type="http://schemas.openxmlformats.org/officeDocument/2006/relationships/slideLayout" Target="../slideLayouts/slideLayout103.xml"/><Relationship Id="rId68" Type="http://schemas.openxmlformats.org/officeDocument/2006/relationships/slideLayout" Target="../slideLayouts/slideLayout108.xml"/><Relationship Id="rId84" Type="http://schemas.openxmlformats.org/officeDocument/2006/relationships/slideLayout" Target="../slideLayouts/slideLayout124.xml"/><Relationship Id="rId89" Type="http://schemas.openxmlformats.org/officeDocument/2006/relationships/slideLayout" Target="../slideLayouts/slideLayout129.xml"/><Relationship Id="rId1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51.xml"/><Relationship Id="rId32" Type="http://schemas.openxmlformats.org/officeDocument/2006/relationships/slideLayout" Target="../slideLayouts/slideLayout72.xml"/><Relationship Id="rId37" Type="http://schemas.openxmlformats.org/officeDocument/2006/relationships/slideLayout" Target="../slideLayouts/slideLayout77.xml"/><Relationship Id="rId53" Type="http://schemas.openxmlformats.org/officeDocument/2006/relationships/slideLayout" Target="../slideLayouts/slideLayout93.xml"/><Relationship Id="rId58" Type="http://schemas.openxmlformats.org/officeDocument/2006/relationships/slideLayout" Target="../slideLayouts/slideLayout98.xml"/><Relationship Id="rId74" Type="http://schemas.openxmlformats.org/officeDocument/2006/relationships/slideLayout" Target="../slideLayouts/slideLayout114.xml"/><Relationship Id="rId79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45.xml"/><Relationship Id="rId90" Type="http://schemas.openxmlformats.org/officeDocument/2006/relationships/slideLayout" Target="../slideLayouts/slideLayout130.xml"/><Relationship Id="rId95" Type="http://schemas.openxmlformats.org/officeDocument/2006/relationships/theme" Target="../theme/theme2.xml"/><Relationship Id="rId22" Type="http://schemas.openxmlformats.org/officeDocument/2006/relationships/slideLayout" Target="../slideLayouts/slideLayout62.xml"/><Relationship Id="rId27" Type="http://schemas.openxmlformats.org/officeDocument/2006/relationships/slideLayout" Target="../slideLayouts/slideLayout67.xml"/><Relationship Id="rId43" Type="http://schemas.openxmlformats.org/officeDocument/2006/relationships/slideLayout" Target="../slideLayouts/slideLayout83.xml"/><Relationship Id="rId48" Type="http://schemas.openxmlformats.org/officeDocument/2006/relationships/slideLayout" Target="../slideLayouts/slideLayout88.xml"/><Relationship Id="rId64" Type="http://schemas.openxmlformats.org/officeDocument/2006/relationships/slideLayout" Target="../slideLayouts/slideLayout104.xml"/><Relationship Id="rId69" Type="http://schemas.openxmlformats.org/officeDocument/2006/relationships/slideLayout" Target="../slideLayouts/slideLayout109.xml"/><Relationship Id="rId8" Type="http://schemas.openxmlformats.org/officeDocument/2006/relationships/slideLayout" Target="../slideLayouts/slideLayout48.xml"/><Relationship Id="rId51" Type="http://schemas.openxmlformats.org/officeDocument/2006/relationships/slideLayout" Target="../slideLayouts/slideLayout91.xml"/><Relationship Id="rId72" Type="http://schemas.openxmlformats.org/officeDocument/2006/relationships/slideLayout" Target="../slideLayouts/slideLayout112.xml"/><Relationship Id="rId80" Type="http://schemas.openxmlformats.org/officeDocument/2006/relationships/slideLayout" Target="../slideLayouts/slideLayout120.xml"/><Relationship Id="rId85" Type="http://schemas.openxmlformats.org/officeDocument/2006/relationships/slideLayout" Target="../slideLayouts/slideLayout125.xml"/><Relationship Id="rId93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73.xml"/><Relationship Id="rId38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86.xml"/><Relationship Id="rId59" Type="http://schemas.openxmlformats.org/officeDocument/2006/relationships/slideLayout" Target="../slideLayouts/slideLayout99.xml"/><Relationship Id="rId67" Type="http://schemas.openxmlformats.org/officeDocument/2006/relationships/slideLayout" Target="../slideLayouts/slideLayout107.xml"/><Relationship Id="rId20" Type="http://schemas.openxmlformats.org/officeDocument/2006/relationships/slideLayout" Target="../slideLayouts/slideLayout60.xml"/><Relationship Id="rId41" Type="http://schemas.openxmlformats.org/officeDocument/2006/relationships/slideLayout" Target="../slideLayouts/slideLayout81.xml"/><Relationship Id="rId54" Type="http://schemas.openxmlformats.org/officeDocument/2006/relationships/slideLayout" Target="../slideLayouts/slideLayout94.xml"/><Relationship Id="rId62" Type="http://schemas.openxmlformats.org/officeDocument/2006/relationships/slideLayout" Target="../slideLayouts/slideLayout102.xml"/><Relationship Id="rId70" Type="http://schemas.openxmlformats.org/officeDocument/2006/relationships/slideLayout" Target="../slideLayouts/slideLayout110.xml"/><Relationship Id="rId75" Type="http://schemas.openxmlformats.org/officeDocument/2006/relationships/slideLayout" Target="../slideLayouts/slideLayout115.xml"/><Relationship Id="rId83" Type="http://schemas.openxmlformats.org/officeDocument/2006/relationships/slideLayout" Target="../slideLayouts/slideLayout123.xml"/><Relationship Id="rId88" Type="http://schemas.openxmlformats.org/officeDocument/2006/relationships/slideLayout" Target="../slideLayouts/slideLayout128.xml"/><Relationship Id="rId91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63.xml"/><Relationship Id="rId28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76.xml"/><Relationship Id="rId49" Type="http://schemas.openxmlformats.org/officeDocument/2006/relationships/slideLayout" Target="../slideLayouts/slideLayout89.xml"/><Relationship Id="rId57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50.xml"/><Relationship Id="rId31" Type="http://schemas.openxmlformats.org/officeDocument/2006/relationships/slideLayout" Target="../slideLayouts/slideLayout71.xml"/><Relationship Id="rId44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92.xml"/><Relationship Id="rId60" Type="http://schemas.openxmlformats.org/officeDocument/2006/relationships/slideLayout" Target="../slideLayouts/slideLayout100.xml"/><Relationship Id="rId65" Type="http://schemas.openxmlformats.org/officeDocument/2006/relationships/slideLayout" Target="../slideLayouts/slideLayout105.xml"/><Relationship Id="rId73" Type="http://schemas.openxmlformats.org/officeDocument/2006/relationships/slideLayout" Target="../slideLayouts/slideLayout113.xml"/><Relationship Id="rId78" Type="http://schemas.openxmlformats.org/officeDocument/2006/relationships/slideLayout" Target="../slideLayouts/slideLayout118.xml"/><Relationship Id="rId81" Type="http://schemas.openxmlformats.org/officeDocument/2006/relationships/slideLayout" Target="../slideLayouts/slideLayout121.xml"/><Relationship Id="rId86" Type="http://schemas.openxmlformats.org/officeDocument/2006/relationships/slideLayout" Target="../slideLayouts/slideLayout126.xml"/><Relationship Id="rId94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9" Type="http://schemas.openxmlformats.org/officeDocument/2006/relationships/slideLayout" Target="../slideLayouts/slideLayout79.xml"/><Relationship Id="rId34" Type="http://schemas.openxmlformats.org/officeDocument/2006/relationships/slideLayout" Target="../slideLayouts/slideLayout74.xml"/><Relationship Id="rId50" Type="http://schemas.openxmlformats.org/officeDocument/2006/relationships/slideLayout" Target="../slideLayouts/slideLayout90.xml"/><Relationship Id="rId55" Type="http://schemas.openxmlformats.org/officeDocument/2006/relationships/slideLayout" Target="../slideLayouts/slideLayout95.xml"/><Relationship Id="rId7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47.xml"/><Relationship Id="rId71" Type="http://schemas.openxmlformats.org/officeDocument/2006/relationships/slideLayout" Target="../slideLayouts/slideLayout111.xml"/><Relationship Id="rId92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69.xml"/><Relationship Id="rId24" Type="http://schemas.openxmlformats.org/officeDocument/2006/relationships/slideLayout" Target="../slideLayouts/slideLayout64.xml"/><Relationship Id="rId40" Type="http://schemas.openxmlformats.org/officeDocument/2006/relationships/slideLayout" Target="../slideLayouts/slideLayout80.xml"/><Relationship Id="rId45" Type="http://schemas.openxmlformats.org/officeDocument/2006/relationships/slideLayout" Target="../slideLayouts/slideLayout85.xml"/><Relationship Id="rId66" Type="http://schemas.openxmlformats.org/officeDocument/2006/relationships/slideLayout" Target="../slideLayouts/slideLayout106.xml"/><Relationship Id="rId87" Type="http://schemas.openxmlformats.org/officeDocument/2006/relationships/slideLayout" Target="../slideLayouts/slideLayout127.xml"/><Relationship Id="rId61" Type="http://schemas.openxmlformats.org/officeDocument/2006/relationships/slideLayout" Target="../slideLayouts/slideLayout101.xml"/><Relationship Id="rId82" Type="http://schemas.openxmlformats.org/officeDocument/2006/relationships/slideLayout" Target="../slideLayouts/slideLayout122.xml"/><Relationship Id="rId1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54.xml"/><Relationship Id="rId30" Type="http://schemas.openxmlformats.org/officeDocument/2006/relationships/slideLayout" Target="../slideLayouts/slideLayout70.xml"/><Relationship Id="rId35" Type="http://schemas.openxmlformats.org/officeDocument/2006/relationships/slideLayout" Target="../slideLayouts/slideLayout75.xml"/><Relationship Id="rId56" Type="http://schemas.openxmlformats.org/officeDocument/2006/relationships/slideLayout" Target="../slideLayouts/slideLayout96.xml"/><Relationship Id="rId77" Type="http://schemas.openxmlformats.org/officeDocument/2006/relationships/slideLayout" Target="../slideLayouts/slideLayout1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685800"/>
            <a:ext cx="6858000" cy="13255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One Column Text Header</a:t>
            </a:r>
            <a:br>
              <a:rPr lang="en-US" dirty="0"/>
            </a:br>
            <a:r>
              <a:rPr lang="en-US" dirty="0"/>
              <a:t>Second Line Optional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286000"/>
            <a:ext cx="10685779" cy="38404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74720" y="6400800"/>
            <a:ext cx="243840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accent3"/>
                </a:solidFill>
                <a:latin typeface="Lato" panose="020F0502020204030203" pitchFamily="34" charset="0"/>
              </a:defRPr>
            </a:lvl1pPr>
          </a:lstStyle>
          <a:p>
            <a:fld id="{C3061D86-1D85-9E4F-8FD7-C25EAA6D8DDC}" type="datetime4">
              <a:rPr lang="en-US" smtClean="0"/>
              <a:t>April 2,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1520" y="6400800"/>
            <a:ext cx="274320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accent3"/>
                </a:solidFill>
                <a:latin typeface="Lato" panose="020F0502020204030203" pitchFamily="34" charset="0"/>
              </a:defRPr>
            </a:lvl1pPr>
          </a:lstStyle>
          <a:p>
            <a:r>
              <a:rPr lang="en-US" dirty="0"/>
              <a:t>Frontline Education Confidential &amp; Proprietary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00996" y="6400800"/>
            <a:ext cx="727023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50">
                <a:solidFill>
                  <a:schemeClr val="accent3"/>
                </a:solidFill>
                <a:latin typeface="Lato" panose="020F0502020204030203" pitchFamily="34" charset="0"/>
              </a:defRPr>
            </a:lvl1pPr>
          </a:lstStyle>
          <a:p>
            <a:fld id="{BCE3D20D-AAEA-46F1-88F4-4FF0702FDA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945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649" r:id="rId4"/>
    <p:sldLayoutId id="2147483685" r:id="rId5"/>
    <p:sldLayoutId id="2147483676" r:id="rId6"/>
    <p:sldLayoutId id="2147483680" r:id="rId7"/>
    <p:sldLayoutId id="2147483681" r:id="rId8"/>
    <p:sldLayoutId id="2147483694" r:id="rId9"/>
    <p:sldLayoutId id="2147483696" r:id="rId10"/>
    <p:sldLayoutId id="2147483674" r:id="rId11"/>
    <p:sldLayoutId id="2147483673" r:id="rId12"/>
    <p:sldLayoutId id="2147483686" r:id="rId13"/>
    <p:sldLayoutId id="2147483687" r:id="rId14"/>
    <p:sldLayoutId id="2147483688" r:id="rId15"/>
    <p:sldLayoutId id="2147483689" r:id="rId16"/>
    <p:sldLayoutId id="2147483693" r:id="rId17"/>
    <p:sldLayoutId id="2147483666" r:id="rId18"/>
    <p:sldLayoutId id="2147483667" r:id="rId19"/>
    <p:sldLayoutId id="2147483650" r:id="rId20"/>
    <p:sldLayoutId id="2147483669" r:id="rId21"/>
    <p:sldLayoutId id="2147483670" r:id="rId22"/>
    <p:sldLayoutId id="2147483668" r:id="rId23"/>
    <p:sldLayoutId id="2147483803" r:id="rId24"/>
    <p:sldLayoutId id="2147483699" r:id="rId25"/>
    <p:sldLayoutId id="2147483700" r:id="rId26"/>
    <p:sldLayoutId id="2147483695" r:id="rId27"/>
    <p:sldLayoutId id="2147483701" r:id="rId28"/>
    <p:sldLayoutId id="2147483672" r:id="rId29"/>
    <p:sldLayoutId id="2147483652" r:id="rId30"/>
    <p:sldLayoutId id="2147483698" r:id="rId31"/>
    <p:sldLayoutId id="2147483697" r:id="rId32"/>
    <p:sldLayoutId id="2147483671" r:id="rId33"/>
    <p:sldLayoutId id="2147483653" r:id="rId34"/>
    <p:sldLayoutId id="2147483705" r:id="rId35"/>
    <p:sldLayoutId id="2147483706" r:id="rId36"/>
    <p:sldLayoutId id="2147483656" r:id="rId37"/>
    <p:sldLayoutId id="2147483654" r:id="rId38"/>
    <p:sldLayoutId id="2147483655" r:id="rId39"/>
    <p:sldLayoutId id="2147483802" r:id="rId40"/>
  </p:sldLayoutIdLst>
  <p:hf hdr="0"/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sz="3500" kern="1200" baseline="0">
          <a:solidFill>
            <a:srgbClr val="7A4183"/>
          </a:solidFill>
          <a:latin typeface="Karbon Slab Stencil Regular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Lato Light" panose="020F030202020403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Lato" panose="020F0502020204030203" pitchFamily="34" charset="0"/>
        <a:buChar char="–"/>
        <a:defRPr sz="2000" kern="1200">
          <a:solidFill>
            <a:schemeClr val="tx1"/>
          </a:solidFill>
          <a:latin typeface="Lato Light" panose="020F030202020403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Lato" panose="020F0502020204030203" pitchFamily="34" charset="0"/>
        <a:buChar char="–"/>
        <a:defRPr sz="2000" kern="1200">
          <a:solidFill>
            <a:schemeClr val="tx1"/>
          </a:solidFill>
          <a:latin typeface="Lato Light" panose="020F030202020403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Lato" panose="020F0502020204030203" pitchFamily="34" charset="0"/>
        <a:buChar char="–"/>
        <a:defRPr sz="2000" kern="1200">
          <a:solidFill>
            <a:schemeClr val="tx1"/>
          </a:solidFill>
          <a:latin typeface="Lato Light" panose="020F030202020403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Lato" panose="020F0502020204030203" pitchFamily="34" charset="0"/>
        <a:buChar char="–"/>
        <a:defRPr sz="2000" kern="1200">
          <a:solidFill>
            <a:schemeClr val="tx1"/>
          </a:solidFill>
          <a:latin typeface="Lato Light" panose="020F030202020403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FBB432-5375-3C40-8EA5-B425541BDB09}" type="datetimeFigureOut">
              <a:rPr lang="en-US" smtClean="0"/>
              <a:t>4/2/21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FD562-6D93-E84E-A674-FB92AD683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371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  <p:sldLayoutId id="2147483728" r:id="rId21"/>
    <p:sldLayoutId id="2147483729" r:id="rId22"/>
    <p:sldLayoutId id="2147483730" r:id="rId23"/>
    <p:sldLayoutId id="2147483731" r:id="rId24"/>
    <p:sldLayoutId id="2147483732" r:id="rId25"/>
    <p:sldLayoutId id="2147483733" r:id="rId26"/>
    <p:sldLayoutId id="2147483734" r:id="rId27"/>
    <p:sldLayoutId id="2147483735" r:id="rId28"/>
    <p:sldLayoutId id="2147483736" r:id="rId29"/>
    <p:sldLayoutId id="2147483737" r:id="rId30"/>
    <p:sldLayoutId id="2147483738" r:id="rId31"/>
    <p:sldLayoutId id="2147483739" r:id="rId32"/>
    <p:sldLayoutId id="2147483740" r:id="rId33"/>
    <p:sldLayoutId id="2147483741" r:id="rId34"/>
    <p:sldLayoutId id="2147483742" r:id="rId35"/>
    <p:sldLayoutId id="2147483743" r:id="rId36"/>
    <p:sldLayoutId id="2147483744" r:id="rId37"/>
    <p:sldLayoutId id="2147483745" r:id="rId38"/>
    <p:sldLayoutId id="2147483746" r:id="rId39"/>
    <p:sldLayoutId id="2147483747" r:id="rId40"/>
    <p:sldLayoutId id="2147483748" r:id="rId41"/>
    <p:sldLayoutId id="2147483749" r:id="rId42"/>
    <p:sldLayoutId id="2147483750" r:id="rId43"/>
    <p:sldLayoutId id="2147483751" r:id="rId44"/>
    <p:sldLayoutId id="2147483752" r:id="rId45"/>
    <p:sldLayoutId id="2147483753" r:id="rId46"/>
    <p:sldLayoutId id="2147483754" r:id="rId47"/>
    <p:sldLayoutId id="2147483755" r:id="rId48"/>
    <p:sldLayoutId id="2147483756" r:id="rId49"/>
    <p:sldLayoutId id="2147483757" r:id="rId50"/>
    <p:sldLayoutId id="2147483758" r:id="rId51"/>
    <p:sldLayoutId id="2147483759" r:id="rId52"/>
    <p:sldLayoutId id="2147483760" r:id="rId53"/>
    <p:sldLayoutId id="2147483761" r:id="rId54"/>
    <p:sldLayoutId id="2147483762" r:id="rId55"/>
    <p:sldLayoutId id="2147483763" r:id="rId56"/>
    <p:sldLayoutId id="2147483764" r:id="rId57"/>
    <p:sldLayoutId id="2147483765" r:id="rId58"/>
    <p:sldLayoutId id="2147483766" r:id="rId59"/>
    <p:sldLayoutId id="2147483767" r:id="rId60"/>
    <p:sldLayoutId id="2147483768" r:id="rId61"/>
    <p:sldLayoutId id="2147483769" r:id="rId62"/>
    <p:sldLayoutId id="2147483770" r:id="rId63"/>
    <p:sldLayoutId id="2147483771" r:id="rId64"/>
    <p:sldLayoutId id="2147483772" r:id="rId65"/>
    <p:sldLayoutId id="2147483773" r:id="rId66"/>
    <p:sldLayoutId id="2147483774" r:id="rId67"/>
    <p:sldLayoutId id="2147483775" r:id="rId68"/>
    <p:sldLayoutId id="2147483776" r:id="rId69"/>
    <p:sldLayoutId id="2147483777" r:id="rId70"/>
    <p:sldLayoutId id="2147483778" r:id="rId71"/>
    <p:sldLayoutId id="2147483779" r:id="rId72"/>
    <p:sldLayoutId id="2147483780" r:id="rId73"/>
    <p:sldLayoutId id="2147483781" r:id="rId74"/>
    <p:sldLayoutId id="2147483782" r:id="rId75"/>
    <p:sldLayoutId id="2147483783" r:id="rId76"/>
    <p:sldLayoutId id="2147483784" r:id="rId77"/>
    <p:sldLayoutId id="2147483785" r:id="rId78"/>
    <p:sldLayoutId id="2147483786" r:id="rId79"/>
    <p:sldLayoutId id="2147483787" r:id="rId80"/>
    <p:sldLayoutId id="2147483788" r:id="rId81"/>
    <p:sldLayoutId id="2147483789" r:id="rId82"/>
    <p:sldLayoutId id="2147483790" r:id="rId83"/>
    <p:sldLayoutId id="2147483791" r:id="rId84"/>
    <p:sldLayoutId id="2147483792" r:id="rId85"/>
    <p:sldLayoutId id="2147483793" r:id="rId86"/>
    <p:sldLayoutId id="2147483794" r:id="rId87"/>
    <p:sldLayoutId id="2147483795" r:id="rId88"/>
    <p:sldLayoutId id="2147483796" r:id="rId89"/>
    <p:sldLayoutId id="2147483797" r:id="rId90"/>
    <p:sldLayoutId id="2147483798" r:id="rId91"/>
    <p:sldLayoutId id="2147483799" r:id="rId92"/>
    <p:sldLayoutId id="2147483800" r:id="rId93"/>
    <p:sldLayoutId id="2147483801" r:id="rId94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7833" y="2419417"/>
            <a:ext cx="10256334" cy="1544638"/>
          </a:xfrm>
        </p:spPr>
        <p:txBody>
          <a:bodyPr/>
          <a:lstStyle/>
          <a:p>
            <a:pPr algn="ctr">
              <a:lnSpc>
                <a:spcPts val="6400"/>
              </a:lnSpc>
            </a:pPr>
            <a:r>
              <a:rPr lang="en-US" sz="6600" b="1" dirty="0">
                <a:latin typeface="Karbon Slab Stencil Bold" pitchFamily="2" charset="77"/>
              </a:rPr>
              <a:t>The Teacher Shortage </a:t>
            </a:r>
            <a:br>
              <a:rPr lang="en-US" sz="6600" b="1" dirty="0">
                <a:latin typeface="Karbon Slab Stencil Bold" pitchFamily="2" charset="77"/>
              </a:rPr>
            </a:br>
            <a:r>
              <a:rPr lang="en-US" sz="6600" b="1" dirty="0">
                <a:latin typeface="Karbon Slab Stencil Bold" pitchFamily="2" charset="77"/>
              </a:rPr>
              <a:t>by the Numbers: </a:t>
            </a:r>
            <a:br>
              <a:rPr lang="en-US" sz="6600" b="1" dirty="0">
                <a:latin typeface="Karbon Slab Stencil Bold" pitchFamily="2" charset="77"/>
              </a:rPr>
            </a:br>
            <a:r>
              <a:rPr lang="en-US" sz="6600" dirty="0"/>
              <a:t>2021 Edition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2F6E8ED-A7DA-6C40-9144-68E17335CDED}"/>
              </a:ext>
            </a:extLst>
          </p:cNvPr>
          <p:cNvSpPr txBox="1">
            <a:spLocks/>
          </p:cNvSpPr>
          <p:nvPr/>
        </p:nvSpPr>
        <p:spPr>
          <a:xfrm>
            <a:off x="4946263" y="1326597"/>
            <a:ext cx="2299474" cy="84789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5500"/>
              </a:lnSpc>
              <a:spcBef>
                <a:spcPct val="0"/>
              </a:spcBef>
              <a:buNone/>
              <a:defRPr sz="5000" kern="1200" baseline="0">
                <a:solidFill>
                  <a:schemeClr val="bg2"/>
                </a:solidFill>
                <a:latin typeface="Karbon Slab Stencil Regular" pitchFamily="50" charset="0"/>
                <a:ea typeface="+mj-ea"/>
                <a:cs typeface="+mj-cs"/>
              </a:defRPr>
            </a:lvl1pPr>
          </a:lstStyle>
          <a:p>
            <a:pPr algn="ctr">
              <a:lnSpc>
                <a:spcPts val="6400"/>
              </a:lnSpc>
            </a:pPr>
            <a:r>
              <a:rPr lang="en-US" sz="3600" b="1" dirty="0">
                <a:solidFill>
                  <a:schemeClr val="tx2"/>
                </a:solidFill>
                <a:latin typeface="Lato Heavy" panose="020F0502020204030203" pitchFamily="34" charset="77"/>
              </a:rPr>
              <a:t>[</a:t>
            </a:r>
            <a:r>
              <a:rPr lang="en-US" sz="2800" b="1" dirty="0">
                <a:solidFill>
                  <a:schemeClr val="tx2"/>
                </a:solidFill>
                <a:latin typeface="Lato Heavy" panose="020F0502020204030203" pitchFamily="34" charset="77"/>
              </a:rPr>
              <a:t>WEBINAR</a:t>
            </a:r>
            <a:r>
              <a:rPr lang="en-US" sz="3600" b="1" dirty="0">
                <a:solidFill>
                  <a:schemeClr val="tx2"/>
                </a:solidFill>
                <a:latin typeface="Lato Heavy" panose="020F0502020204030203" pitchFamily="34" charset="77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52544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AF9620-EB69-474A-A606-952B3F246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674FB-A90B-F346-9A08-2EC12ACA27E5}" type="datetime4">
              <a:rPr lang="en-US" smtClean="0"/>
              <a:t>April 2, 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A9C0A0-4742-1D43-81C9-4262BF129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©2018 Frontline Education Confidential &amp; Proprietary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51CF2C9-B4FA-F144-823B-EB9B00CC9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480218"/>
            <a:ext cx="7924800" cy="1325563"/>
          </a:xfrm>
        </p:spPr>
        <p:txBody>
          <a:bodyPr/>
          <a:lstStyle/>
          <a:p>
            <a:pPr>
              <a:lnSpc>
                <a:spcPts val="4600"/>
              </a:lnSpc>
            </a:pPr>
            <a:r>
              <a:rPr lang="en-US" sz="4400" dirty="0"/>
              <a:t>Finding the best job candidates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F51D89-30AB-7A4C-8F82-8AA0FD107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D20D-AAEA-46F1-88F4-4FF0702FDAFA}" type="slidenum">
              <a:rPr lang="en-US" smtClean="0"/>
              <a:t>10</a:t>
            </a:fld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E0B33002-9DB4-3145-9500-5F1EDFE5DCF0}"/>
              </a:ext>
            </a:extLst>
          </p:cNvPr>
          <p:cNvSpPr/>
          <p:nvPr/>
        </p:nvSpPr>
        <p:spPr>
          <a:xfrm>
            <a:off x="8191893" y="1589881"/>
            <a:ext cx="3268589" cy="3237559"/>
          </a:xfrm>
          <a:prstGeom prst="roundRect">
            <a:avLst>
              <a:gd name="adj" fmla="val 7354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dirty="0">
              <a:solidFill>
                <a:schemeClr val="bg1"/>
              </a:solidFill>
              <a:latin typeface="Lato Light" panose="020F030202020403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760B72-322D-F84D-ADFD-475BEEF53A15}"/>
              </a:ext>
            </a:extLst>
          </p:cNvPr>
          <p:cNvSpPr/>
          <p:nvPr/>
        </p:nvSpPr>
        <p:spPr>
          <a:xfrm>
            <a:off x="731519" y="5245016"/>
            <a:ext cx="107289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Lato Light" panose="020F0302020204030203" pitchFamily="34" charset="77"/>
              </a:rPr>
              <a:t>In other words, about a 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Lato" panose="020F0502020204030203" pitchFamily="34" charset="77"/>
              </a:rPr>
              <a:t>quarter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Lato Light" panose="020F0302020204030203" pitchFamily="34" charset="77"/>
              </a:rPr>
              <a:t> of all districts </a:t>
            </a:r>
            <a:r>
              <a:rPr lang="en-US" sz="2800" i="1" dirty="0">
                <a:solidFill>
                  <a:schemeClr val="accent3">
                    <a:lumMod val="50000"/>
                  </a:schemeClr>
                </a:solidFill>
                <a:latin typeface="Lato Light" panose="020F0302020204030203" pitchFamily="34" charset="77"/>
              </a:rPr>
              <a:t>with shortages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Lato Light" panose="020F0302020204030203" pitchFamily="34" charset="77"/>
              </a:rPr>
              <a:t> are not at all confident that they're finding the best candidates.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E675CE84-5900-3242-9AD6-A9F52933BF48}"/>
              </a:ext>
            </a:extLst>
          </p:cNvPr>
          <p:cNvSpPr/>
          <p:nvPr/>
        </p:nvSpPr>
        <p:spPr>
          <a:xfrm>
            <a:off x="731519" y="1589881"/>
            <a:ext cx="3268589" cy="3237559"/>
          </a:xfrm>
          <a:prstGeom prst="roundRect">
            <a:avLst>
              <a:gd name="adj" fmla="val 7354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dirty="0">
              <a:solidFill>
                <a:schemeClr val="bg1"/>
              </a:solidFill>
              <a:latin typeface="Lato Light" panose="020F0302020204030203" pitchFamily="34" charset="0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05FBA07-7372-F44D-8B59-5DCB7B7E01A7}"/>
              </a:ext>
            </a:extLst>
          </p:cNvPr>
          <p:cNvSpPr/>
          <p:nvPr/>
        </p:nvSpPr>
        <p:spPr>
          <a:xfrm>
            <a:off x="4461706" y="1589881"/>
            <a:ext cx="3268589" cy="3237559"/>
          </a:xfrm>
          <a:prstGeom prst="roundRect">
            <a:avLst>
              <a:gd name="adj" fmla="val 7354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dirty="0">
              <a:solidFill>
                <a:schemeClr val="bg1"/>
              </a:solidFill>
              <a:latin typeface="Lato Light" panose="020F030202020403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D98F53-8769-CC42-9143-D485B051C001}"/>
              </a:ext>
            </a:extLst>
          </p:cNvPr>
          <p:cNvSpPr/>
          <p:nvPr/>
        </p:nvSpPr>
        <p:spPr>
          <a:xfrm>
            <a:off x="1040406" y="2393052"/>
            <a:ext cx="2626621" cy="163121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Lato Black" panose="020F0502020204030203" pitchFamily="34" charset="77"/>
              </a:rPr>
              <a:t>Only 16.43% </a:t>
            </a:r>
            <a:r>
              <a:rPr lang="en-US" sz="2400" dirty="0">
                <a:solidFill>
                  <a:schemeClr val="bg1"/>
                </a:solidFill>
                <a:latin typeface="Lato Light" panose="020F0302020204030203" pitchFamily="34" charset="0"/>
              </a:rPr>
              <a:t>are </a:t>
            </a:r>
            <a:r>
              <a:rPr lang="en-US" sz="2400" b="1" i="1" dirty="0">
                <a:solidFill>
                  <a:schemeClr val="bg1"/>
                </a:solidFill>
                <a:latin typeface="Lato Light" panose="020F0302020204030203" pitchFamily="34" charset="0"/>
              </a:rPr>
              <a:t>very confident </a:t>
            </a:r>
            <a:br>
              <a:rPr lang="en-US" sz="2400" dirty="0">
                <a:solidFill>
                  <a:schemeClr val="bg1"/>
                </a:solidFill>
                <a:latin typeface="Lato Light" panose="020F0302020204030203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Lato Light" panose="020F0302020204030203" pitchFamily="34" charset="0"/>
              </a:rPr>
              <a:t>they're finding the best candidates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9863C6-F7E1-C949-89AE-18094857CB41}"/>
              </a:ext>
            </a:extLst>
          </p:cNvPr>
          <p:cNvSpPr/>
          <p:nvPr/>
        </p:nvSpPr>
        <p:spPr>
          <a:xfrm>
            <a:off x="4768895" y="1729048"/>
            <a:ext cx="2487859" cy="280076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Lato Black" panose="020F0502020204030203" pitchFamily="34" charset="77"/>
              </a:rPr>
              <a:t>27.72% </a:t>
            </a:r>
            <a:br>
              <a:rPr lang="en-US" sz="2800" b="1" dirty="0">
                <a:solidFill>
                  <a:schemeClr val="bg1"/>
                </a:solidFill>
                <a:latin typeface="Lato Black" panose="020F0502020204030203" pitchFamily="34" charset="77"/>
              </a:rPr>
            </a:br>
            <a:r>
              <a:rPr lang="en-US" sz="2000" dirty="0">
                <a:solidFill>
                  <a:schemeClr val="bg1"/>
                </a:solidFill>
                <a:latin typeface="Lato Light" panose="020F0302020204030203" pitchFamily="34" charset="77"/>
              </a:rPr>
              <a:t>of districts </a:t>
            </a:r>
            <a:r>
              <a:rPr lang="en-US" sz="2000" dirty="0">
                <a:solidFill>
                  <a:schemeClr val="bg1"/>
                </a:solidFill>
                <a:latin typeface="Lato Light" panose="020F0302020204030203" pitchFamily="34" charset="0"/>
              </a:rPr>
              <a:t>with </a:t>
            </a:r>
            <a:br>
              <a:rPr lang="en-US" sz="2000" dirty="0">
                <a:solidFill>
                  <a:schemeClr val="bg1"/>
                </a:solidFill>
                <a:latin typeface="Lato Light" panose="020F0302020204030203" pitchFamily="34" charset="0"/>
              </a:rPr>
            </a:br>
            <a:r>
              <a:rPr lang="en-US" sz="2000" b="1" i="1" dirty="0">
                <a:solidFill>
                  <a:schemeClr val="bg1"/>
                </a:solidFill>
                <a:latin typeface="Lato Light" panose="020F0302020204030203" pitchFamily="34" charset="0"/>
              </a:rPr>
              <a:t>no shorta</a:t>
            </a:r>
            <a:r>
              <a:rPr lang="en-US" sz="2000" i="1" dirty="0">
                <a:solidFill>
                  <a:schemeClr val="bg1"/>
                </a:solidFill>
                <a:latin typeface="Lato Light" panose="020F0302020204030203" pitchFamily="34" charset="0"/>
              </a:rPr>
              <a:t>ge </a:t>
            </a:r>
            <a:r>
              <a:rPr lang="en-US" sz="2000" dirty="0">
                <a:solidFill>
                  <a:schemeClr val="bg1"/>
                </a:solidFill>
                <a:latin typeface="Lato Light" panose="020F0302020204030203" pitchFamily="34" charset="0"/>
              </a:rPr>
              <a:t>are very confident they're finding the best candidates compared to </a:t>
            </a:r>
            <a:r>
              <a:rPr lang="en-US" sz="2800" b="1" dirty="0">
                <a:solidFill>
                  <a:schemeClr val="bg1"/>
                </a:solidFill>
                <a:latin typeface="Lato Black" panose="020F0502020204030203" pitchFamily="34" charset="77"/>
              </a:rPr>
              <a:t>10.28%</a:t>
            </a:r>
            <a:r>
              <a:rPr lang="en-US" sz="2800" dirty="0">
                <a:solidFill>
                  <a:schemeClr val="bg1"/>
                </a:solidFill>
                <a:latin typeface="Lato Light" panose="020F0302020204030203" pitchFamily="34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Lato Light" panose="020F0302020204030203" pitchFamily="34" charset="0"/>
              </a:rPr>
              <a:t>of those </a:t>
            </a:r>
            <a:r>
              <a:rPr lang="en-US" sz="2000" b="1" i="1" dirty="0">
                <a:solidFill>
                  <a:schemeClr val="bg1"/>
                </a:solidFill>
                <a:latin typeface="Lato Light" panose="020F0302020204030203" pitchFamily="34" charset="0"/>
              </a:rPr>
              <a:t>with shortages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D3FE42F-6A61-4046-A9B6-90B7E9643A3F}"/>
              </a:ext>
            </a:extLst>
          </p:cNvPr>
          <p:cNvSpPr/>
          <p:nvPr/>
        </p:nvSpPr>
        <p:spPr>
          <a:xfrm>
            <a:off x="8512876" y="1931930"/>
            <a:ext cx="2626621" cy="249299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Lato Black" panose="020F0502020204030203" pitchFamily="34" charset="77"/>
              </a:rPr>
              <a:t>8.77% </a:t>
            </a:r>
            <a:r>
              <a:rPr lang="en-US" sz="2000" dirty="0">
                <a:solidFill>
                  <a:schemeClr val="bg1"/>
                </a:solidFill>
                <a:latin typeface="Lato Light" panose="020F0302020204030203" pitchFamily="34" charset="0"/>
              </a:rPr>
              <a:t>of districts </a:t>
            </a:r>
            <a:r>
              <a:rPr lang="en-US" sz="2000" b="1" i="1" dirty="0">
                <a:solidFill>
                  <a:schemeClr val="bg1"/>
                </a:solidFill>
                <a:latin typeface="Lato Light" panose="020F0302020204030203" pitchFamily="34" charset="0"/>
              </a:rPr>
              <a:t>without shortages </a:t>
            </a:r>
            <a:r>
              <a:rPr lang="en-US" sz="2000" dirty="0">
                <a:solidFill>
                  <a:schemeClr val="bg1"/>
                </a:solidFill>
                <a:latin typeface="Lato Light" panose="020F0302020204030203" pitchFamily="34" charset="0"/>
              </a:rPr>
              <a:t>are not at all confident they're finding the best compared to </a:t>
            </a:r>
            <a:r>
              <a:rPr lang="en-US" sz="2800" b="1" dirty="0">
                <a:solidFill>
                  <a:schemeClr val="bg1"/>
                </a:solidFill>
                <a:latin typeface="Lato Black" panose="020F0502020204030203" pitchFamily="34" charset="77"/>
              </a:rPr>
              <a:t>24.49% </a:t>
            </a:r>
            <a:r>
              <a:rPr lang="en-US" sz="2000" dirty="0">
                <a:solidFill>
                  <a:schemeClr val="bg1"/>
                </a:solidFill>
                <a:latin typeface="Lato Light" panose="020F0302020204030203" pitchFamily="34" charset="0"/>
              </a:rPr>
              <a:t>of districts with shortages </a:t>
            </a:r>
            <a:endParaRPr lang="en-US" sz="2200" dirty="0">
              <a:solidFill>
                <a:schemeClr val="bg1"/>
              </a:solidFill>
              <a:latin typeface="Lato Light" panose="020F03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151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7C62DA-81BE-624A-B4E7-7F2A3B014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674FB-A90B-F346-9A08-2EC12ACA27E5}" type="datetime4">
              <a:rPr lang="en-US" smtClean="0"/>
              <a:t>April 2, 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1834B4-4A10-5C4D-A6F8-1F93953A9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©2018 Frontline Education Confidential &amp; Proprietary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8911738-F6EB-5143-BA4C-F94BC2573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684345"/>
            <a:ext cx="7754112" cy="1325563"/>
          </a:xfrm>
        </p:spPr>
        <p:txBody>
          <a:bodyPr/>
          <a:lstStyle/>
          <a:p>
            <a:pPr>
              <a:lnSpc>
                <a:spcPts val="4600"/>
              </a:lnSpc>
            </a:pPr>
            <a:r>
              <a:rPr lang="en-US" sz="4400" dirty="0"/>
              <a:t>Most popular recruiting channels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4BA5A-8BD6-7A42-B495-227EAB241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D20D-AAEA-46F1-88F4-4FF0702FDAFA}" type="slidenum">
              <a:rPr lang="en-US" smtClean="0"/>
              <a:t>11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7EA9B3-9B76-224D-9F69-D2FB6DD5C713}"/>
              </a:ext>
            </a:extLst>
          </p:cNvPr>
          <p:cNvSpPr/>
          <p:nvPr/>
        </p:nvSpPr>
        <p:spPr>
          <a:xfrm>
            <a:off x="731520" y="1708245"/>
            <a:ext cx="1071676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5"/>
                </a:solidFill>
                <a:latin typeface="Lato" panose="020F0502020204030203" pitchFamily="34" charset="77"/>
              </a:rPr>
              <a:t>Most effective at recruiting high quality applicants: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Lato Light" panose="020F0302020204030203" pitchFamily="34" charset="0"/>
              </a:rPr>
              <a:t>IHE/Teacher Prep Programs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Lato Light" panose="020F0302020204030203" pitchFamily="34" charset="0"/>
              </a:rPr>
              <a:t>Job Fairs Hosted by District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Lato Light" panose="020F0302020204030203" pitchFamily="34" charset="0"/>
              </a:rPr>
              <a:t>Word of Mouth</a:t>
            </a:r>
          </a:p>
          <a:p>
            <a:r>
              <a:rPr lang="en-US" sz="2800" dirty="0">
                <a:solidFill>
                  <a:schemeClr val="bg1"/>
                </a:solidFill>
                <a:latin typeface="Lato Light" panose="020F0302020204030203" pitchFamily="34" charset="0"/>
              </a:rPr>
              <a:t> </a:t>
            </a:r>
          </a:p>
          <a:p>
            <a:r>
              <a:rPr lang="en-US" sz="2800" b="1" dirty="0">
                <a:solidFill>
                  <a:schemeClr val="accent5"/>
                </a:solidFill>
                <a:latin typeface="Lato" panose="020F0502020204030203" pitchFamily="34" charset="77"/>
              </a:rPr>
              <a:t>Most effective at recruiting many applicants: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Lato Light" panose="020F0302020204030203" pitchFamily="34" charset="0"/>
              </a:rPr>
              <a:t>Job fairs hosted by District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Lato Light" panose="020F0302020204030203" pitchFamily="34" charset="0"/>
              </a:rPr>
              <a:t>Online Job Boards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Lato Light" panose="020F0302020204030203" pitchFamily="34" charset="0"/>
              </a:rPr>
              <a:t>IHE/teacher prep programs</a:t>
            </a:r>
          </a:p>
        </p:txBody>
      </p:sp>
    </p:spTree>
    <p:extLst>
      <p:ext uri="{BB962C8B-B14F-4D97-AF65-F5344CB8AC3E}">
        <p14:creationId xmlns:p14="http://schemas.microsoft.com/office/powerpoint/2010/main" val="36993922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C809EF-71A2-434B-B64D-0B2CEFFC0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674FB-A90B-F346-9A08-2EC12ACA27E5}" type="datetime4">
              <a:rPr lang="en-US" smtClean="0"/>
              <a:t>April 2, 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D67E69-7815-4E42-942F-49493536C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©2018 Frontline Education Confidential &amp; Proprietary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4D32AC8-5CDB-F64D-ADCB-D29043C7B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647952"/>
            <a:ext cx="8691880" cy="1325563"/>
          </a:xfrm>
        </p:spPr>
        <p:txBody>
          <a:bodyPr/>
          <a:lstStyle/>
          <a:p>
            <a:pPr>
              <a:lnSpc>
                <a:spcPts val="4600"/>
              </a:lnSpc>
            </a:pPr>
            <a:r>
              <a:rPr lang="en-US" sz="4400" dirty="0"/>
              <a:t>Analyzing </a:t>
            </a:r>
            <a:r>
              <a:rPr lang="en-US" sz="4400" b="1" dirty="0">
                <a:latin typeface="Karbon Slab Stencil Bold" pitchFamily="2" charset="77"/>
              </a:rPr>
              <a:t>recruiting and hiring </a:t>
            </a:r>
            <a:r>
              <a:rPr lang="en-US" sz="4400" dirty="0"/>
              <a:t>data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5ECF30-ECF3-964C-9E27-3B8A4E679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D20D-AAEA-46F1-88F4-4FF0702FDAFA}" type="slidenum">
              <a:rPr lang="en-US" smtClean="0"/>
              <a:t>12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7A5A61-F76F-FD41-BFFB-F86B42C90563}"/>
              </a:ext>
            </a:extLst>
          </p:cNvPr>
          <p:cNvSpPr/>
          <p:nvPr/>
        </p:nvSpPr>
        <p:spPr>
          <a:xfrm>
            <a:off x="731520" y="2516939"/>
            <a:ext cx="5181599" cy="224676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Lato Black" panose="020F0502020204030203" pitchFamily="34" charset="77"/>
              </a:rPr>
              <a:t>70.9% 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Lato Light" panose="020F0302020204030203" pitchFamily="34" charset="0"/>
              </a:rPr>
              <a:t>of districts without applicant tracking software </a:t>
            </a:r>
            <a:br>
              <a:rPr lang="en-US" sz="2800" dirty="0">
                <a:solidFill>
                  <a:schemeClr val="accent3">
                    <a:lumMod val="50000"/>
                  </a:schemeClr>
                </a:solidFill>
                <a:latin typeface="Lato Light" panose="020F0302020204030203" pitchFamily="34" charset="0"/>
              </a:rPr>
            </a:b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Lato Light" panose="020F0302020204030203" pitchFamily="34" charset="0"/>
              </a:rPr>
              <a:t>(ATS) </a:t>
            </a:r>
            <a:r>
              <a:rPr lang="en-US" sz="2800" b="1" i="1" dirty="0">
                <a:solidFill>
                  <a:schemeClr val="accent3">
                    <a:lumMod val="50000"/>
                  </a:schemeClr>
                </a:solidFill>
                <a:latin typeface="Lato Light" panose="020F0302020204030203" pitchFamily="34" charset="0"/>
              </a:rPr>
              <a:t>do not analyze 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Lato Light" panose="020F0302020204030203" pitchFamily="34" charset="0"/>
              </a:rPr>
              <a:t>hiring </a:t>
            </a:r>
            <a:r>
              <a:rPr lang="en-US" sz="2800" i="1" dirty="0">
                <a:solidFill>
                  <a:schemeClr val="accent3">
                    <a:lumMod val="50000"/>
                  </a:schemeClr>
                </a:solidFill>
                <a:latin typeface="Lato Light" panose="020F0302020204030203" pitchFamily="34" charset="0"/>
              </a:rPr>
              <a:t>or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Lato Light" panose="020F0302020204030203" pitchFamily="34" charset="0"/>
              </a:rPr>
              <a:t> </a:t>
            </a:r>
            <a:br>
              <a:rPr lang="en-US" sz="2800" dirty="0">
                <a:solidFill>
                  <a:schemeClr val="accent3">
                    <a:lumMod val="50000"/>
                  </a:schemeClr>
                </a:solidFill>
                <a:latin typeface="Lato Light" panose="020F0302020204030203" pitchFamily="34" charset="0"/>
              </a:rPr>
            </a:b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Lato Light" panose="020F0302020204030203" pitchFamily="34" charset="0"/>
              </a:rPr>
              <a:t>recruiting compared to 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Lato Black" panose="020F0502020204030203" pitchFamily="34" charset="77"/>
              </a:rPr>
              <a:t>48%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Lato Light" panose="020F0302020204030203" pitchFamily="34" charset="0"/>
              </a:rPr>
              <a:t> </a:t>
            </a:r>
            <a:br>
              <a:rPr lang="en-US" sz="2800" dirty="0">
                <a:solidFill>
                  <a:schemeClr val="accent3">
                    <a:lumMod val="50000"/>
                  </a:schemeClr>
                </a:solidFill>
                <a:latin typeface="Lato Light" panose="020F0302020204030203" pitchFamily="34" charset="0"/>
              </a:rPr>
            </a:b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Lato Light" panose="020F0302020204030203" pitchFamily="34" charset="0"/>
              </a:rPr>
              <a:t>with an ATS.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4759A1-7BEA-6243-A5E3-20A18B6D6D95}"/>
              </a:ext>
            </a:extLst>
          </p:cNvPr>
          <p:cNvSpPr/>
          <p:nvPr/>
        </p:nvSpPr>
        <p:spPr>
          <a:xfrm>
            <a:off x="6278882" y="2516939"/>
            <a:ext cx="5181598" cy="267765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Lato Black" panose="020F0502020204030203" pitchFamily="34" charset="77"/>
              </a:rPr>
              <a:t>14.2% 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Lato Light" panose="020F0302020204030203" pitchFamily="34" charset="0"/>
              </a:rPr>
              <a:t>of districts without </a:t>
            </a:r>
            <a:br>
              <a:rPr lang="en-US" sz="2800" dirty="0">
                <a:solidFill>
                  <a:schemeClr val="accent3">
                    <a:lumMod val="50000"/>
                  </a:schemeClr>
                </a:solidFill>
                <a:latin typeface="Lato Light" panose="020F0302020204030203" pitchFamily="34" charset="0"/>
              </a:rPr>
            </a:b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Lato Light" panose="020F0302020204030203" pitchFamily="34" charset="0"/>
              </a:rPr>
              <a:t>an ATS </a:t>
            </a:r>
            <a:r>
              <a:rPr lang="en-US" sz="2800" b="1" i="1" dirty="0">
                <a:solidFill>
                  <a:schemeClr val="accent3">
                    <a:lumMod val="50000"/>
                  </a:schemeClr>
                </a:solidFill>
                <a:latin typeface="Lato Light" panose="020F0302020204030203" pitchFamily="34" charset="0"/>
              </a:rPr>
              <a:t>analyze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Lato Light" panose="020F0302020204030203" pitchFamily="34" charset="0"/>
              </a:rPr>
              <a:t> recruiting </a:t>
            </a:r>
            <a:br>
              <a:rPr lang="en-US" sz="2800" dirty="0">
                <a:solidFill>
                  <a:schemeClr val="accent3">
                    <a:lumMod val="50000"/>
                  </a:schemeClr>
                </a:solidFill>
                <a:latin typeface="Lato Light" panose="020F0302020204030203" pitchFamily="34" charset="0"/>
              </a:rPr>
            </a:b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Lato Light" panose="020F0302020204030203" pitchFamily="34" charset="0"/>
              </a:rPr>
              <a:t>and hiring data, their</a:t>
            </a:r>
            <a:r>
              <a:rPr lang="en-US" sz="2800" i="1" dirty="0">
                <a:solidFill>
                  <a:schemeClr val="accent3">
                    <a:lumMod val="50000"/>
                  </a:schemeClr>
                </a:solidFill>
                <a:latin typeface="Lato Light" panose="020F0302020204030203" pitchFamily="34" charset="0"/>
              </a:rPr>
              <a:t> 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Lato Light" panose="020F0302020204030203" pitchFamily="34" charset="0"/>
              </a:rPr>
              <a:t>compared to 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Lato Black" panose="020F0502020204030203" pitchFamily="34" charset="77"/>
              </a:rPr>
              <a:t>31.7%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Lato Light" panose="020F0302020204030203" pitchFamily="34" charset="0"/>
              </a:rPr>
              <a:t> of districts with an ATS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000000"/>
              </a:solidFill>
              <a:latin typeface="Lato Light" panose="020F03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6765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BC5567-A32A-E148-AF8E-A5B78A574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674FB-A90B-F346-9A08-2EC12ACA27E5}" type="datetime4">
              <a:rPr lang="en-US" smtClean="0"/>
              <a:t>April 2, 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F01C33-A8B2-E747-8506-D4A4BBBBB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©2018 Frontline Education Confidential &amp; Proprietary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A47FB4E-B248-FD45-A1E3-61CAAD06E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4600"/>
              </a:lnSpc>
            </a:pPr>
            <a:r>
              <a:rPr lang="en-US" sz="4400" dirty="0"/>
              <a:t>What part does teacher </a:t>
            </a:r>
            <a:br>
              <a:rPr lang="en-US" sz="4400" dirty="0"/>
            </a:br>
            <a:r>
              <a:rPr lang="en-US" sz="4400" dirty="0"/>
              <a:t>retention play?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3194C-1261-AB4B-8539-86259FFEC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D20D-AAEA-46F1-88F4-4FF0702FDAFA}" type="slidenum">
              <a:rPr lang="en-US" smtClean="0"/>
              <a:t>13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43F475-459A-7A4D-A5B6-A2071BAFF745}"/>
              </a:ext>
            </a:extLst>
          </p:cNvPr>
          <p:cNvSpPr/>
          <p:nvPr/>
        </p:nvSpPr>
        <p:spPr>
          <a:xfrm>
            <a:off x="731520" y="2459504"/>
            <a:ext cx="10997184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accent5"/>
                </a:solidFill>
                <a:latin typeface="Lato Black" panose="020F0502020204030203" pitchFamily="34" charset="77"/>
              </a:rPr>
              <a:t>92.3% </a:t>
            </a:r>
            <a:r>
              <a:rPr lang="en-US" sz="2800" dirty="0">
                <a:solidFill>
                  <a:schemeClr val="bg1"/>
                </a:solidFill>
                <a:latin typeface="Lato Light" panose="020F0302020204030203" pitchFamily="34" charset="0"/>
              </a:rPr>
              <a:t>of districts with </a:t>
            </a:r>
            <a:r>
              <a:rPr lang="en-US" sz="2800" i="1" dirty="0">
                <a:solidFill>
                  <a:schemeClr val="bg1"/>
                </a:solidFill>
                <a:latin typeface="Lato Medium" panose="020F0502020204030203" pitchFamily="34" charset="77"/>
              </a:rPr>
              <a:t>very low teacher retention </a:t>
            </a:r>
            <a:r>
              <a:rPr lang="en-US" sz="2800" dirty="0">
                <a:solidFill>
                  <a:schemeClr val="bg1"/>
                </a:solidFill>
                <a:latin typeface="Lato Light" panose="020F0302020204030203" pitchFamily="34" charset="0"/>
              </a:rPr>
              <a:t>report having a teacher shortage compared to only </a:t>
            </a:r>
            <a:r>
              <a:rPr lang="en-US" sz="4000" b="1" dirty="0">
                <a:solidFill>
                  <a:schemeClr val="accent5"/>
                </a:solidFill>
                <a:latin typeface="Lato Black" panose="020F0502020204030203" pitchFamily="34" charset="77"/>
              </a:rPr>
              <a:t>39.58%</a:t>
            </a:r>
            <a:r>
              <a:rPr lang="en-US" sz="2800" dirty="0">
                <a:latin typeface="Lato Light" panose="020F0302020204030203" pitchFamily="34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Lato Light" panose="020F0302020204030203" pitchFamily="34" charset="0"/>
              </a:rPr>
              <a:t>with very high retention</a:t>
            </a:r>
            <a:r>
              <a:rPr lang="en-US" sz="2800" dirty="0">
                <a:latin typeface="Lato Light" panose="020F0302020204030203" pitchFamily="34" charset="0"/>
              </a:rPr>
              <a:t>.</a:t>
            </a:r>
          </a:p>
          <a:p>
            <a:endParaRPr lang="en-US" sz="2800" dirty="0">
              <a:latin typeface="Lato Light" panose="020F0302020204030203" pitchFamily="34" charset="0"/>
            </a:endParaRPr>
          </a:p>
          <a:p>
            <a:r>
              <a:rPr lang="en-US" sz="2800" dirty="0">
                <a:solidFill>
                  <a:schemeClr val="bg2"/>
                </a:solidFill>
                <a:latin typeface="Lato Light" panose="020F0302020204030203" pitchFamily="34" charset="77"/>
              </a:rPr>
              <a:t>So having high teacher retention is not a cure-all — but it sure does seem to be correlated with relatively fewer shortages.</a:t>
            </a:r>
          </a:p>
        </p:txBody>
      </p:sp>
    </p:spTree>
    <p:extLst>
      <p:ext uri="{BB962C8B-B14F-4D97-AF65-F5344CB8AC3E}">
        <p14:creationId xmlns:p14="http://schemas.microsoft.com/office/powerpoint/2010/main" val="37338174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B576749-7E10-BB44-9FA3-107E0EF101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>
                <a:latin typeface="Lato Black" panose="020F0502020204030203" pitchFamily="34" charset="77"/>
              </a:rPr>
              <a:t>What can we do about it in our district?</a:t>
            </a:r>
          </a:p>
        </p:txBody>
      </p:sp>
    </p:spTree>
    <p:extLst>
      <p:ext uri="{BB962C8B-B14F-4D97-AF65-F5344CB8AC3E}">
        <p14:creationId xmlns:p14="http://schemas.microsoft.com/office/powerpoint/2010/main" val="4644518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7F81126-DD54-594B-80D0-D71429EDD9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b="1" dirty="0">
                <a:latin typeface="Lato" panose="020F0502020204030203" pitchFamily="34" charset="77"/>
              </a:rPr>
              <a:t>Steps you can take to proactively mitigating the effects of </a:t>
            </a:r>
            <a:br>
              <a:rPr lang="en-US" sz="2800" b="1" dirty="0">
                <a:latin typeface="Lato" panose="020F0502020204030203" pitchFamily="34" charset="77"/>
              </a:rPr>
            </a:br>
            <a:r>
              <a:rPr lang="en-US" sz="2800" b="1" dirty="0">
                <a:latin typeface="Lato" panose="020F0502020204030203" pitchFamily="34" charset="77"/>
              </a:rPr>
              <a:t>the shortage in your district: ​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​Lead with grace​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Set the stage: begin to understand and get to know your employees​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Create individualized growth paths for each employee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BC5567-A32A-E148-AF8E-A5B78A574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674FB-A90B-F346-9A08-2EC12ACA27E5}" type="datetime4">
              <a:rPr lang="en-US" smtClean="0"/>
              <a:t>April 2, 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F01C33-A8B2-E747-8506-D4A4BBBBB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©2018 Frontline Education Confidential &amp; Proprietary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A47FB4E-B248-FD45-A1E3-61CAAD06E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Retention-first recruiting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3194C-1261-AB4B-8539-86259FFEC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D20D-AAEA-46F1-88F4-4FF0702FDAF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9607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63E53-D2E7-864E-BDEC-1C97E2386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FB72C-AF3A-7845-9AA2-BCB598952EAD}" type="datetime4">
              <a:rPr lang="en-US" smtClean="0"/>
              <a:t>April 2, 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85F0E7-C66A-9C4B-B382-3F741B025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©2018 Frontline Education Confidential &amp; Proprietary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1B1D-84EB-B146-A631-DB3413057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D20D-AAEA-46F1-88F4-4FF0702FDAFA}" type="slidenum">
              <a:rPr lang="en-US" smtClean="0"/>
              <a:t>16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0CB42AE-AC5E-F445-985C-1295C838D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1480" y="2797775"/>
            <a:ext cx="7503280" cy="1262450"/>
          </a:xfr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5400" dirty="0">
                <a:latin typeface="Karbon Slab Stencil Regular" pitchFamily="2" charset="77"/>
              </a:rPr>
              <a:t>Lead with grace</a:t>
            </a:r>
          </a:p>
        </p:txBody>
      </p:sp>
    </p:spTree>
    <p:extLst>
      <p:ext uri="{BB962C8B-B14F-4D97-AF65-F5344CB8AC3E}">
        <p14:creationId xmlns:p14="http://schemas.microsoft.com/office/powerpoint/2010/main" val="2005710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63E53-D2E7-864E-BDEC-1C97E2386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FB72C-AF3A-7845-9AA2-BCB598952EAD}" type="datetime4">
              <a:rPr lang="en-US" smtClean="0"/>
              <a:t>April 2, 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85F0E7-C66A-9C4B-B382-3F741B025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©2018 Frontline Education Confidential &amp; Proprietary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1B1D-84EB-B146-A631-DB3413057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D20D-AAEA-46F1-88F4-4FF0702FDAFA}" type="slidenum">
              <a:rPr lang="en-US" smtClean="0"/>
              <a:t>17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0CB42AE-AC5E-F445-985C-1295C838D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97775"/>
            <a:ext cx="12192000" cy="1262450"/>
          </a:xfr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5400" dirty="0"/>
              <a:t>Get to know your employees</a:t>
            </a:r>
            <a:endParaRPr lang="en-US" sz="5400" dirty="0">
              <a:latin typeface="Karbon Slab Stencil Regular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015263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63E53-D2E7-864E-BDEC-1C97E2386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FB72C-AF3A-7845-9AA2-BCB598952EAD}" type="datetime4">
              <a:rPr lang="en-US" smtClean="0"/>
              <a:t>April 2, 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85F0E7-C66A-9C4B-B382-3F741B025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©2018 Frontline Education Confidential &amp; Proprietary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1B1D-84EB-B146-A631-DB3413057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D20D-AAEA-46F1-88F4-4FF0702FDAFA}" type="slidenum">
              <a:rPr lang="en-US" smtClean="0"/>
              <a:t>18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0CB42AE-AC5E-F445-985C-1295C838D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97775"/>
            <a:ext cx="12192000" cy="1262450"/>
          </a:xfr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5400" dirty="0"/>
              <a:t>Create individualized growth paths</a:t>
            </a:r>
            <a:endParaRPr lang="en-US" sz="5400" dirty="0">
              <a:latin typeface="Karbon Slab Stencil Regular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952009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D898C30-33DA-674A-B5C5-78E14D6314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EF87B-D607-034D-B116-335FF5EBB0F4}" type="datetime4">
              <a:rPr lang="en-US" smtClean="0"/>
              <a:t>April 2, 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©2018 Frontline Education Confidential &amp; Proprietary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D20D-AAEA-46F1-88F4-4FF0702FDAFA}" type="slidenum">
              <a:rPr lang="en-US" smtClean="0"/>
              <a:t>19</a:t>
            </a:fld>
            <a:endParaRPr lang="en-US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25A8E7F4-238C-AB4D-A01F-E18D16EB3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480218"/>
            <a:ext cx="7632192" cy="1325563"/>
          </a:xfrm>
        </p:spPr>
        <p:txBody>
          <a:bodyPr/>
          <a:lstStyle/>
          <a:p>
            <a:r>
              <a:rPr lang="en-US" sz="4400" dirty="0"/>
              <a:t>Related Resources</a:t>
            </a:r>
          </a:p>
        </p:txBody>
      </p:sp>
    </p:spTree>
    <p:extLst>
      <p:ext uri="{BB962C8B-B14F-4D97-AF65-F5344CB8AC3E}">
        <p14:creationId xmlns:p14="http://schemas.microsoft.com/office/powerpoint/2010/main" val="583657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2D66-B00A-0049-B98F-B8C7B396634E}" type="datetime4">
              <a:rPr lang="en-US" smtClean="0"/>
              <a:t>April 2, 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©2018 Frontline Education Confidential &amp; Proprietary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Section Title One</a:t>
            </a:r>
          </a:p>
          <a:p>
            <a:endParaRPr lang="en-US" dirty="0"/>
          </a:p>
          <a:p>
            <a:r>
              <a:rPr lang="en-US" dirty="0"/>
              <a:t>Section Title Two</a:t>
            </a:r>
          </a:p>
          <a:p>
            <a:endParaRPr lang="en-US" dirty="0"/>
          </a:p>
          <a:p>
            <a:r>
              <a:rPr lang="en-US" dirty="0"/>
              <a:t>Section Title Three</a:t>
            </a:r>
          </a:p>
          <a:p>
            <a:endParaRPr lang="en-US" dirty="0"/>
          </a:p>
          <a:p>
            <a:r>
              <a:rPr lang="en-US" dirty="0"/>
              <a:t>Section Title Four</a:t>
            </a:r>
          </a:p>
          <a:p>
            <a:endParaRPr lang="en-US" dirty="0"/>
          </a:p>
          <a:p>
            <a:r>
              <a:rPr lang="en-US" dirty="0"/>
              <a:t>Section Title Five</a:t>
            </a:r>
          </a:p>
          <a:p>
            <a:endParaRPr lang="en-US" dirty="0"/>
          </a:p>
          <a:p>
            <a:r>
              <a:rPr lang="en-US" dirty="0"/>
              <a:t>Section Title Six</a:t>
            </a:r>
          </a:p>
          <a:p>
            <a:endParaRPr lang="en-US" dirty="0"/>
          </a:p>
          <a:p>
            <a:r>
              <a:rPr lang="en-US" dirty="0"/>
              <a:t>Section Title Seven</a:t>
            </a:r>
          </a:p>
          <a:p>
            <a:endParaRPr lang="en-US" dirty="0"/>
          </a:p>
          <a:p>
            <a:r>
              <a:rPr lang="en-US" dirty="0"/>
              <a:t>Section Title Eight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01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dirty="0"/>
              <a:t>05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/>
              <a:t>04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 dirty="0"/>
              <a:t>03</a:t>
            </a:r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dirty="0"/>
              <a:t>02</a:t>
            </a:r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US" dirty="0"/>
              <a:t>08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/>
              <a:t>07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dirty="0"/>
              <a:t>06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D20D-AAEA-46F1-88F4-4FF0702FDAF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3051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86AC6-73B6-E04B-9B8F-61E8C6917F75}" type="datetime4">
              <a:rPr lang="en-US" smtClean="0"/>
              <a:t>April 2, 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©2018 Frontline Education Confidential &amp; Proprietary</a:t>
            </a:r>
          </a:p>
        </p:txBody>
      </p:sp>
    </p:spTree>
    <p:extLst>
      <p:ext uri="{BB962C8B-B14F-4D97-AF65-F5344CB8AC3E}">
        <p14:creationId xmlns:p14="http://schemas.microsoft.com/office/powerpoint/2010/main" val="1380048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B576749-7E10-BB44-9FA3-107E0EF101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35770"/>
            <a:ext cx="9144000" cy="3786459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dirty="0">
                <a:latin typeface="Lato Black" panose="020F0502020204030203" pitchFamily="34" charset="77"/>
              </a:rPr>
              <a:t>We conducted a survey about the teacher shortage.</a:t>
            </a:r>
            <a:br>
              <a:rPr lang="en-US" dirty="0">
                <a:latin typeface="Lato Black" panose="020F0502020204030203" pitchFamily="34" charset="77"/>
              </a:rPr>
            </a:br>
            <a:r>
              <a:rPr lang="en-US" dirty="0">
                <a:solidFill>
                  <a:schemeClr val="accent2"/>
                </a:solidFill>
                <a:latin typeface="Lato Black" panose="020F0502020204030203" pitchFamily="34" charset="77"/>
              </a:rPr>
              <a:t>Over 1,180 district and school leaders responded.</a:t>
            </a:r>
          </a:p>
        </p:txBody>
      </p:sp>
    </p:spTree>
    <p:extLst>
      <p:ext uri="{BB962C8B-B14F-4D97-AF65-F5344CB8AC3E}">
        <p14:creationId xmlns:p14="http://schemas.microsoft.com/office/powerpoint/2010/main" val="3126977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B576749-7E10-BB44-9FA3-107E0EF101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Lato Black" panose="020F0502020204030203" pitchFamily="34" charset="77"/>
              </a:rPr>
              <a:t>Here’s what the survey data shows</a:t>
            </a:r>
          </a:p>
        </p:txBody>
      </p:sp>
    </p:spTree>
    <p:extLst>
      <p:ext uri="{BB962C8B-B14F-4D97-AF65-F5344CB8AC3E}">
        <p14:creationId xmlns:p14="http://schemas.microsoft.com/office/powerpoint/2010/main" val="2688040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51AC0-C75F-C442-B008-35D03DF2EFDE}" type="datetime4">
              <a:rPr lang="en-US" smtClean="0"/>
              <a:t>April 2, 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©2018 Frontline Education Confidential &amp; Proprietary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B51DAD6-1AE3-D04F-BDAF-9B9F9B65E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4600"/>
              </a:lnSpc>
            </a:pPr>
            <a:r>
              <a:rPr lang="en-US" sz="4400" dirty="0">
                <a:latin typeface="Karbon Slab Stencil Regular" pitchFamily="2" charset="77"/>
              </a:rPr>
              <a:t>Is there a teacher shortage?</a:t>
            </a:r>
            <a:endParaRPr lang="en-US" sz="4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D20D-AAEA-46F1-88F4-4FF0702FDAFA}" type="slidenum">
              <a:rPr lang="en-US" smtClean="0"/>
              <a:t>5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A2ACD7-28BB-4A46-A96C-2C2ED6E75690}"/>
              </a:ext>
            </a:extLst>
          </p:cNvPr>
          <p:cNvSpPr/>
          <p:nvPr/>
        </p:nvSpPr>
        <p:spPr>
          <a:xfrm>
            <a:off x="2852420" y="3739181"/>
            <a:ext cx="5714038" cy="140038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ts val="5060"/>
              </a:lnSpc>
            </a:pPr>
            <a:r>
              <a:rPr lang="en-US" sz="4800" dirty="0">
                <a:solidFill>
                  <a:schemeClr val="accent3">
                    <a:lumMod val="60000"/>
                    <a:lumOff val="40000"/>
                  </a:schemeClr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of respondents say</a:t>
            </a:r>
            <a:br>
              <a:rPr lang="en-US" sz="4800" dirty="0">
                <a:solidFill>
                  <a:schemeClr val="accent3">
                    <a:lumMod val="60000"/>
                    <a:lumOff val="40000"/>
                  </a:schemeClr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</a:br>
            <a:r>
              <a:rPr lang="en-US" sz="4800" dirty="0">
                <a:solidFill>
                  <a:schemeClr val="accent3">
                    <a:lumMod val="60000"/>
                    <a:lumOff val="40000"/>
                  </a:schemeClr>
                </a:solidFill>
                <a:latin typeface="Lato Medium" panose="020F0502020204030203" pitchFamily="34" charset="77"/>
                <a:ea typeface="Lato Thin" panose="020F0502020204030203" pitchFamily="34" charset="0"/>
                <a:cs typeface="Lato Thin" panose="020F0502020204030203" pitchFamily="34" charset="0"/>
              </a:rPr>
              <a:t>there is a shortage.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AF10A6-9D56-6341-9081-3249823108F1}"/>
              </a:ext>
            </a:extLst>
          </p:cNvPr>
          <p:cNvSpPr txBox="1"/>
          <p:nvPr/>
        </p:nvSpPr>
        <p:spPr>
          <a:xfrm>
            <a:off x="2852420" y="1805781"/>
            <a:ext cx="571403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>
                <a:solidFill>
                  <a:schemeClr val="accent6"/>
                </a:solidFill>
                <a:latin typeface="Karbon Slab Stencil Bold" pitchFamily="2" charset="77"/>
              </a:rPr>
              <a:t>66.6%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202793A-0641-9442-9C73-705BCF7AB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" y="2187677"/>
            <a:ext cx="21209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9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406EA51-DC38-7D4C-85A5-EE33998976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ts val="3960"/>
              </a:lnSpc>
            </a:pPr>
            <a:r>
              <a:rPr lang="en-US" sz="2800" dirty="0"/>
              <a:t>Lack of qualified applications</a:t>
            </a:r>
          </a:p>
          <a:p>
            <a:pPr>
              <a:lnSpc>
                <a:spcPts val="3960"/>
              </a:lnSpc>
            </a:pPr>
            <a:r>
              <a:rPr lang="en-US" sz="2800" dirty="0"/>
              <a:t>Salary/benefits lacking vs. other careers </a:t>
            </a:r>
          </a:p>
          <a:p>
            <a:pPr>
              <a:lnSpc>
                <a:spcPts val="3960"/>
              </a:lnSpc>
            </a:pPr>
            <a:r>
              <a:rPr lang="en-US" sz="2800" dirty="0"/>
              <a:t>Fewer new education school graduates</a:t>
            </a:r>
          </a:p>
          <a:p>
            <a:pPr>
              <a:lnSpc>
                <a:spcPts val="3960"/>
              </a:lnSpc>
            </a:pPr>
            <a:r>
              <a:rPr lang="en-US" sz="2800" dirty="0"/>
              <a:t>Difficulty retaining teachers</a:t>
            </a:r>
          </a:p>
          <a:p>
            <a:pPr>
              <a:lnSpc>
                <a:spcPts val="3960"/>
              </a:lnSpc>
            </a:pPr>
            <a:r>
              <a:rPr lang="en-US" sz="2800" dirty="0"/>
              <a:t>Better salary and benefits offered in other districts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51AC0-C75F-C442-B008-35D03DF2EFDE}" type="datetime4">
              <a:rPr lang="en-US" smtClean="0"/>
              <a:t>April 2, 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©2018 Frontline Education Confidential &amp; Proprietary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B51DAD6-1AE3-D04F-BDAF-9B9F9B65E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4600"/>
              </a:lnSpc>
            </a:pPr>
            <a:r>
              <a:rPr lang="en-US" sz="4400" dirty="0">
                <a:latin typeface="Karbon Slab Stencil Regular" pitchFamily="2" charset="77"/>
              </a:rPr>
              <a:t>Top reasons for the shortage</a:t>
            </a:r>
            <a:endParaRPr lang="en-US" sz="4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D20D-AAEA-46F1-88F4-4FF0702FDAF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411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E1DDF4-5765-3E48-BA13-94466C119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674FB-A90B-F346-9A08-2EC12ACA27E5}" type="datetime4">
              <a:rPr lang="en-US" smtClean="0"/>
              <a:t>April 2, 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B69901-1E4F-0A4E-A2BD-C92A09BB8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©2018 Frontline Education Confidential &amp; Proprietary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78C7DFE-0106-B647-9C05-258CCCDC1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4600"/>
              </a:lnSpc>
            </a:pPr>
            <a:r>
              <a:rPr lang="en-US" sz="4400" dirty="0"/>
              <a:t>% of districts with teacher </a:t>
            </a:r>
            <a:r>
              <a:rPr lang="en-US" sz="4400" dirty="0" err="1"/>
              <a:t>shortages,by</a:t>
            </a:r>
            <a:r>
              <a:rPr lang="en-US" sz="4400" dirty="0"/>
              <a:t> setting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66476-869C-F146-B25A-088227D06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D20D-AAEA-46F1-88F4-4FF0702FDAFA}" type="slidenum">
              <a:rPr lang="en-US" smtClean="0"/>
              <a:t>7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C82EA9-F941-6948-9BF0-C29B016DC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1670" y="2863055"/>
            <a:ext cx="1155700" cy="1003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708688-8BDA-4D44-B3C0-F7EDC42648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497" y="2723355"/>
            <a:ext cx="1111250" cy="1143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AD415A-C42A-E048-8168-9078F712FA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1058" y="2755105"/>
            <a:ext cx="1117600" cy="11112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9E5FF5-95E0-CF47-B383-42BADBE91D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7053" y="2717005"/>
            <a:ext cx="1187450" cy="1149350"/>
          </a:xfrm>
          <a:prstGeom prst="rect">
            <a:avLst/>
          </a:prstGeom>
        </p:spPr>
      </p:pic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70AF1952-5E53-4F47-B6F2-F31C5192D742}"/>
              </a:ext>
            </a:extLst>
          </p:cNvPr>
          <p:cNvSpPr txBox="1">
            <a:spLocks/>
          </p:cNvSpPr>
          <p:nvPr/>
        </p:nvSpPr>
        <p:spPr>
          <a:xfrm>
            <a:off x="731520" y="4206467"/>
            <a:ext cx="1723204" cy="12831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500" kern="1200">
                <a:solidFill>
                  <a:schemeClr val="accent2"/>
                </a:solidFill>
                <a:latin typeface="Lato Light" panose="020F03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ato" panose="020F0502020204030203" pitchFamily="34" charset="0"/>
              <a:buChar char="–"/>
              <a:defRPr sz="2000" kern="1200">
                <a:solidFill>
                  <a:schemeClr val="accent2"/>
                </a:solidFill>
                <a:latin typeface="Lato Light" panose="020F03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ato" panose="020F0502020204030203" pitchFamily="34" charset="0"/>
              <a:buChar char="–"/>
              <a:defRPr sz="2000" kern="1200">
                <a:solidFill>
                  <a:schemeClr val="accent2"/>
                </a:solidFill>
                <a:latin typeface="Lato Light" panose="020F03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ato" panose="020F0502020204030203" pitchFamily="34" charset="0"/>
              <a:buChar char="–"/>
              <a:defRPr sz="2000" kern="1200">
                <a:solidFill>
                  <a:schemeClr val="accent2"/>
                </a:solidFill>
                <a:latin typeface="Lato Light" panose="020F03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ato" panose="020F0502020204030203" pitchFamily="34" charset="0"/>
              <a:buChar char="–"/>
              <a:defRPr sz="2000" kern="1200">
                <a:solidFill>
                  <a:schemeClr val="accent2"/>
                </a:solidFill>
                <a:latin typeface="Lato Light" panose="020F03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900"/>
              </a:lnSpc>
              <a:buFont typeface="Arial" panose="020B0604020202020204" pitchFamily="34" charset="0"/>
              <a:buNone/>
            </a:pPr>
            <a:r>
              <a:rPr lang="en-US" sz="2800" dirty="0"/>
              <a:t>Large city: </a:t>
            </a:r>
          </a:p>
          <a:p>
            <a:pPr marL="0" indent="0" algn="ctr">
              <a:lnSpc>
                <a:spcPts val="2900"/>
              </a:lnSpc>
              <a:buFont typeface="Arial" panose="020B0604020202020204" pitchFamily="34" charset="0"/>
              <a:buNone/>
            </a:pPr>
            <a:r>
              <a:rPr lang="en-US" sz="3600" b="1" dirty="0">
                <a:latin typeface="Lato Black" panose="020F0502020204030203" pitchFamily="34" charset="77"/>
              </a:rPr>
              <a:t>72.94%</a:t>
            </a:r>
          </a:p>
          <a:p>
            <a:pPr marL="0" indent="0" algn="ctr">
              <a:lnSpc>
                <a:spcPts val="2900"/>
              </a:lnSpc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B7BFAE20-E723-1D4B-A600-6024B789FBCF}"/>
              </a:ext>
            </a:extLst>
          </p:cNvPr>
          <p:cNvSpPr txBox="1">
            <a:spLocks/>
          </p:cNvSpPr>
          <p:nvPr/>
        </p:nvSpPr>
        <p:spPr>
          <a:xfrm>
            <a:off x="9737276" y="4206467"/>
            <a:ext cx="1723204" cy="12831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500" kern="1200">
                <a:solidFill>
                  <a:schemeClr val="accent2"/>
                </a:solidFill>
                <a:latin typeface="Lato Light" panose="020F03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ato" panose="020F0502020204030203" pitchFamily="34" charset="0"/>
              <a:buChar char="–"/>
              <a:defRPr sz="2000" kern="1200">
                <a:solidFill>
                  <a:schemeClr val="accent2"/>
                </a:solidFill>
                <a:latin typeface="Lato Light" panose="020F03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ato" panose="020F0502020204030203" pitchFamily="34" charset="0"/>
              <a:buChar char="–"/>
              <a:defRPr sz="2000" kern="1200">
                <a:solidFill>
                  <a:schemeClr val="accent2"/>
                </a:solidFill>
                <a:latin typeface="Lato Light" panose="020F03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ato" panose="020F0502020204030203" pitchFamily="34" charset="0"/>
              <a:buChar char="–"/>
              <a:defRPr sz="2000" kern="1200">
                <a:solidFill>
                  <a:schemeClr val="accent2"/>
                </a:solidFill>
                <a:latin typeface="Lato Light" panose="020F03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ato" panose="020F0502020204030203" pitchFamily="34" charset="0"/>
              <a:buChar char="–"/>
              <a:defRPr sz="2000" kern="1200">
                <a:solidFill>
                  <a:schemeClr val="accent2"/>
                </a:solidFill>
                <a:latin typeface="Lato Light" panose="020F03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2900"/>
              </a:lnSpc>
              <a:buClr>
                <a:srgbClr val="6ECEB2"/>
              </a:buClr>
              <a:buNone/>
            </a:pPr>
            <a:r>
              <a:rPr lang="en-US" sz="2800" dirty="0">
                <a:solidFill>
                  <a:srgbClr val="D0D3D4"/>
                </a:solidFill>
              </a:rPr>
              <a:t>Suburbs:</a:t>
            </a:r>
          </a:p>
          <a:p>
            <a:pPr marL="0" lvl="0" indent="0" algn="ctr">
              <a:lnSpc>
                <a:spcPts val="2900"/>
              </a:lnSpc>
              <a:buClr>
                <a:srgbClr val="6ECEB2"/>
              </a:buClr>
              <a:buNone/>
            </a:pPr>
            <a:r>
              <a:rPr lang="en-US" sz="3600" b="1" dirty="0">
                <a:solidFill>
                  <a:srgbClr val="D0D3D4"/>
                </a:solidFill>
                <a:latin typeface="Lato Black" panose="020F0502020204030203" pitchFamily="34" charset="77"/>
              </a:rPr>
              <a:t>59.77%</a:t>
            </a:r>
          </a:p>
          <a:p>
            <a:pPr marL="0" indent="0" algn="ctr">
              <a:lnSpc>
                <a:spcPts val="2900"/>
              </a:lnSpc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AC67DE1E-A783-4C44-A5DD-874D00194DA5}"/>
              </a:ext>
            </a:extLst>
          </p:cNvPr>
          <p:cNvSpPr txBox="1">
            <a:spLocks/>
          </p:cNvSpPr>
          <p:nvPr/>
        </p:nvSpPr>
        <p:spPr>
          <a:xfrm>
            <a:off x="3578256" y="4206467"/>
            <a:ext cx="1723204" cy="12831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500" kern="1200">
                <a:solidFill>
                  <a:schemeClr val="accent2"/>
                </a:solidFill>
                <a:latin typeface="Lato Light" panose="020F03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ato" panose="020F0502020204030203" pitchFamily="34" charset="0"/>
              <a:buChar char="–"/>
              <a:defRPr sz="2000" kern="1200">
                <a:solidFill>
                  <a:schemeClr val="accent2"/>
                </a:solidFill>
                <a:latin typeface="Lato Light" panose="020F03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ato" panose="020F0502020204030203" pitchFamily="34" charset="0"/>
              <a:buChar char="–"/>
              <a:defRPr sz="2000" kern="1200">
                <a:solidFill>
                  <a:schemeClr val="accent2"/>
                </a:solidFill>
                <a:latin typeface="Lato Light" panose="020F03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ato" panose="020F0502020204030203" pitchFamily="34" charset="0"/>
              <a:buChar char="–"/>
              <a:defRPr sz="2000" kern="1200">
                <a:solidFill>
                  <a:schemeClr val="accent2"/>
                </a:solidFill>
                <a:latin typeface="Lato Light" panose="020F03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ato" panose="020F0502020204030203" pitchFamily="34" charset="0"/>
              <a:buChar char="–"/>
              <a:defRPr sz="2000" kern="1200">
                <a:solidFill>
                  <a:schemeClr val="accent2"/>
                </a:solidFill>
                <a:latin typeface="Lato Light" panose="020F03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900"/>
              </a:lnSpc>
              <a:buNone/>
            </a:pPr>
            <a:r>
              <a:rPr lang="en-US" sz="2800" dirty="0"/>
              <a:t>Rural:</a:t>
            </a:r>
          </a:p>
          <a:p>
            <a:pPr marL="0" indent="0" algn="ctr">
              <a:lnSpc>
                <a:spcPts val="2900"/>
              </a:lnSpc>
              <a:buNone/>
            </a:pPr>
            <a:r>
              <a:rPr lang="en-US" sz="3600" b="1" dirty="0">
                <a:latin typeface="Lato Black" panose="020F0502020204030203" pitchFamily="34" charset="77"/>
              </a:rPr>
              <a:t>64.91%</a:t>
            </a:r>
            <a:endParaRPr lang="en-US" sz="2800" b="1" dirty="0">
              <a:latin typeface="Lato Black" panose="020F0502020204030203" pitchFamily="34" charset="77"/>
            </a:endParaRPr>
          </a:p>
          <a:p>
            <a:pPr marL="0" indent="0" algn="ctr">
              <a:lnSpc>
                <a:spcPts val="2900"/>
              </a:lnSpc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21983C28-55B6-C64C-BF01-C9BB75CF89FA}"/>
              </a:ext>
            </a:extLst>
          </p:cNvPr>
          <p:cNvSpPr txBox="1">
            <a:spLocks/>
          </p:cNvSpPr>
          <p:nvPr/>
        </p:nvSpPr>
        <p:spPr>
          <a:xfrm>
            <a:off x="6186899" y="4206467"/>
            <a:ext cx="2841050" cy="12831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500" kern="1200">
                <a:solidFill>
                  <a:schemeClr val="accent2"/>
                </a:solidFill>
                <a:latin typeface="Lato Light" panose="020F03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ato" panose="020F0502020204030203" pitchFamily="34" charset="0"/>
              <a:buChar char="–"/>
              <a:defRPr sz="2000" kern="1200">
                <a:solidFill>
                  <a:schemeClr val="accent2"/>
                </a:solidFill>
                <a:latin typeface="Lato Light" panose="020F03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ato" panose="020F0502020204030203" pitchFamily="34" charset="0"/>
              <a:buChar char="–"/>
              <a:defRPr sz="2000" kern="1200">
                <a:solidFill>
                  <a:schemeClr val="accent2"/>
                </a:solidFill>
                <a:latin typeface="Lato Light" panose="020F03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ato" panose="020F0502020204030203" pitchFamily="34" charset="0"/>
              <a:buChar char="–"/>
              <a:defRPr sz="2000" kern="1200">
                <a:solidFill>
                  <a:schemeClr val="accent2"/>
                </a:solidFill>
                <a:latin typeface="Lato Light" panose="020F03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ato" panose="020F0502020204030203" pitchFamily="34" charset="0"/>
              <a:buChar char="–"/>
              <a:defRPr sz="2000" kern="1200">
                <a:solidFill>
                  <a:schemeClr val="accent2"/>
                </a:solidFill>
                <a:latin typeface="Lato Light" panose="020F03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900"/>
              </a:lnSpc>
              <a:buNone/>
            </a:pPr>
            <a:r>
              <a:rPr lang="en-US" sz="2800" dirty="0"/>
              <a:t>Small/mid size city:</a:t>
            </a:r>
          </a:p>
          <a:p>
            <a:pPr marL="0" indent="0" algn="ctr">
              <a:lnSpc>
                <a:spcPts val="2900"/>
              </a:lnSpc>
              <a:buNone/>
            </a:pPr>
            <a:r>
              <a:rPr lang="en-US" sz="3600" b="1" dirty="0">
                <a:latin typeface="Lato Black" panose="020F0502020204030203" pitchFamily="34" charset="77"/>
              </a:rPr>
              <a:t>75.25%</a:t>
            </a:r>
            <a:endParaRPr lang="en-US" sz="2800" b="1" dirty="0">
              <a:latin typeface="Lato Black" panose="020F0502020204030203" pitchFamily="34" charset="77"/>
            </a:endParaRPr>
          </a:p>
          <a:p>
            <a:pPr marL="0" indent="0" algn="ctr">
              <a:lnSpc>
                <a:spcPts val="2900"/>
              </a:lnSpc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6190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FF64D3-40B9-164A-8754-F0745537A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674FB-A90B-F346-9A08-2EC12ACA27E5}" type="datetime4">
              <a:rPr lang="en-US" smtClean="0"/>
              <a:t>April 2, 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02B015-4D93-6944-8BFD-259D28E13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©2018 Frontline Education Confidential &amp; Proprietary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34DFC30-2680-9B44-8387-2EC590AAD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4600"/>
              </a:lnSpc>
            </a:pPr>
            <a:r>
              <a:rPr lang="en-US" sz="4400" dirty="0"/>
              <a:t>Is the shortage </a:t>
            </a:r>
            <a:r>
              <a:rPr lang="en-US" sz="4400" b="1" dirty="0">
                <a:latin typeface="Karbon Slab Stencil Bold" pitchFamily="2" charset="77"/>
              </a:rPr>
              <a:t>getting better?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577D2-F7D7-9945-9D8F-B641F3618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D20D-AAEA-46F1-88F4-4FF0702FDAFA}" type="slidenum">
              <a:rPr lang="en-US" smtClean="0"/>
              <a:t>8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7CD450-B40E-CE40-8226-C9CF75929305}"/>
              </a:ext>
            </a:extLst>
          </p:cNvPr>
          <p:cNvSpPr/>
          <p:nvPr/>
        </p:nvSpPr>
        <p:spPr>
          <a:xfrm>
            <a:off x="731520" y="2019301"/>
            <a:ext cx="5181600" cy="3467100"/>
          </a:xfrm>
          <a:prstGeom prst="rect">
            <a:avLst/>
          </a:prstGeom>
        </p:spPr>
        <p:txBody>
          <a:bodyPr wrap="square" numCol="1" spcCol="0">
            <a:noAutofit/>
          </a:bodyPr>
          <a:lstStyle/>
          <a:p>
            <a:r>
              <a:rPr lang="en-US" sz="2800" b="1" dirty="0">
                <a:latin typeface="Lato Black" panose="020F0502020204030203" pitchFamily="34" charset="77"/>
              </a:rPr>
              <a:t>Of all respondents:</a:t>
            </a:r>
          </a:p>
          <a:p>
            <a:r>
              <a:rPr lang="en-US" sz="2800" b="1" dirty="0">
                <a:latin typeface="Lato Black" panose="020F0502020204030203" pitchFamily="34" charset="77"/>
              </a:rPr>
              <a:t> </a:t>
            </a:r>
          </a:p>
          <a:p>
            <a:r>
              <a:rPr lang="en-US" sz="2800" i="1" dirty="0">
                <a:latin typeface="Lato Light" panose="020F0302020204030203" pitchFamily="34" charset="0"/>
              </a:rPr>
              <a:t>Only</a:t>
            </a:r>
            <a:r>
              <a:rPr lang="en-US" sz="2800" dirty="0">
                <a:latin typeface="Lato Light" panose="020F0302020204030203" pitchFamily="34" charset="0"/>
              </a:rPr>
              <a:t> </a:t>
            </a:r>
            <a:r>
              <a:rPr lang="en-US" sz="2800" b="1" dirty="0">
                <a:latin typeface="Lato Black" panose="020F0502020204030203" pitchFamily="34" charset="77"/>
              </a:rPr>
              <a:t>6.6% </a:t>
            </a:r>
            <a:r>
              <a:rPr lang="en-US" sz="2800" dirty="0">
                <a:latin typeface="Lato Light" panose="020F0302020204030203" pitchFamily="34" charset="0"/>
              </a:rPr>
              <a:t>think the shortage </a:t>
            </a:r>
            <a:br>
              <a:rPr lang="en-US" sz="2800" dirty="0">
                <a:latin typeface="Lato Light" panose="020F0302020204030203" pitchFamily="34" charset="0"/>
              </a:rPr>
            </a:br>
            <a:r>
              <a:rPr lang="en-US" sz="2800" dirty="0">
                <a:latin typeface="Lato Light" panose="020F0302020204030203" pitchFamily="34" charset="0"/>
              </a:rPr>
              <a:t>is getting better. </a:t>
            </a:r>
            <a:br>
              <a:rPr lang="en-US" sz="2800" dirty="0">
                <a:latin typeface="Lato Light" panose="020F0302020204030203" pitchFamily="34" charset="0"/>
              </a:rPr>
            </a:br>
            <a:br>
              <a:rPr lang="en-US" sz="2800" dirty="0">
                <a:latin typeface="Lato Light" panose="020F0302020204030203" pitchFamily="34" charset="0"/>
              </a:rPr>
            </a:br>
            <a:r>
              <a:rPr lang="en-US" sz="2800" b="1" dirty="0">
                <a:latin typeface="Lato Black" panose="020F0502020204030203" pitchFamily="34" charset="77"/>
              </a:rPr>
              <a:t>47.4%</a:t>
            </a:r>
            <a:r>
              <a:rPr lang="en-US" sz="2800" dirty="0">
                <a:latin typeface="Lato Light" panose="020F0302020204030203" pitchFamily="34" charset="0"/>
              </a:rPr>
              <a:t> </a:t>
            </a:r>
            <a:r>
              <a:rPr lang="en-US" sz="2800" i="1" dirty="0">
                <a:latin typeface="Lato Light" panose="020F0302020204030203" pitchFamily="34" charset="0"/>
              </a:rPr>
              <a:t>think it's getting worse </a:t>
            </a:r>
            <a:br>
              <a:rPr lang="en-US" sz="2800" i="1" dirty="0">
                <a:latin typeface="Lato Light" panose="020F0302020204030203" pitchFamily="34" charset="0"/>
              </a:rPr>
            </a:br>
            <a:r>
              <a:rPr lang="en-US" sz="2800" i="1" dirty="0">
                <a:latin typeface="Lato Light" panose="020F0302020204030203" pitchFamily="34" charset="0"/>
              </a:rPr>
              <a:t>over the past 3 years.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A79A92-F769-E24A-9767-52EC0716E32B}"/>
              </a:ext>
            </a:extLst>
          </p:cNvPr>
          <p:cNvSpPr/>
          <p:nvPr/>
        </p:nvSpPr>
        <p:spPr>
          <a:xfrm>
            <a:off x="5913120" y="2019301"/>
            <a:ext cx="5656580" cy="3467100"/>
          </a:xfrm>
          <a:prstGeom prst="rect">
            <a:avLst/>
          </a:prstGeom>
        </p:spPr>
        <p:txBody>
          <a:bodyPr wrap="square" numCol="1" spcCol="0">
            <a:noAutofit/>
          </a:bodyPr>
          <a:lstStyle/>
          <a:p>
            <a:r>
              <a:rPr lang="en-US" sz="2800" b="1" dirty="0">
                <a:latin typeface="Lato Black" panose="020F0502020204030203" pitchFamily="34" charset="77"/>
              </a:rPr>
              <a:t>Looking forward:</a:t>
            </a:r>
          </a:p>
          <a:p>
            <a:endParaRPr lang="en-US" sz="2800" b="1" dirty="0">
              <a:latin typeface="Lato Light" panose="020F0302020204030203" pitchFamily="34" charset="0"/>
            </a:endParaRPr>
          </a:p>
          <a:p>
            <a:r>
              <a:rPr lang="en-US" sz="2800" i="1" dirty="0">
                <a:latin typeface="Lato Light" panose="020F0302020204030203" pitchFamily="34" charset="77"/>
              </a:rPr>
              <a:t>Only</a:t>
            </a:r>
            <a:r>
              <a:rPr lang="en-US" sz="2800" b="1" dirty="0">
                <a:latin typeface="Lato Black" panose="020F0502020204030203" pitchFamily="34" charset="77"/>
              </a:rPr>
              <a:t> 6.59% </a:t>
            </a:r>
            <a:r>
              <a:rPr lang="en-US" sz="2800" dirty="0">
                <a:latin typeface="Lato Light" panose="020F0302020204030203" pitchFamily="34" charset="0"/>
              </a:rPr>
              <a:t>think it will get easier to find qualified teaching candidates.</a:t>
            </a:r>
          </a:p>
          <a:p>
            <a:r>
              <a:rPr lang="en-US" sz="2800" dirty="0">
                <a:latin typeface="Lato Light" panose="020F0302020204030203" pitchFamily="34" charset="0"/>
              </a:rPr>
              <a:t> </a:t>
            </a:r>
            <a:br>
              <a:rPr lang="en-US" sz="2800" dirty="0">
                <a:latin typeface="Lato Light" panose="020F0302020204030203" pitchFamily="34" charset="0"/>
              </a:rPr>
            </a:br>
            <a:r>
              <a:rPr lang="en-US" sz="2800" b="1" dirty="0">
                <a:latin typeface="Lato Black" panose="020F0502020204030203" pitchFamily="34" charset="77"/>
              </a:rPr>
              <a:t>67.20% </a:t>
            </a:r>
            <a:r>
              <a:rPr lang="en-US" sz="2800" i="1" dirty="0">
                <a:latin typeface="Lato" panose="020F0502020204030203" pitchFamily="34" charset="77"/>
              </a:rPr>
              <a:t>think it will get worse.</a:t>
            </a:r>
          </a:p>
        </p:txBody>
      </p:sp>
    </p:spTree>
    <p:extLst>
      <p:ext uri="{BB962C8B-B14F-4D97-AF65-F5344CB8AC3E}">
        <p14:creationId xmlns:p14="http://schemas.microsoft.com/office/powerpoint/2010/main" val="1527080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AEE4B2-16A1-5742-9031-4FFE4CE4E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674FB-A90B-F346-9A08-2EC12ACA27E5}" type="datetime4">
              <a:rPr lang="en-US" smtClean="0"/>
              <a:t>April 2, 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5C2BBB-3659-244F-B6A3-59538F11E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©2018 Frontline Education Confidential &amp; Proprietary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66A4267-D8DC-CD45-832F-930A2B454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4600"/>
              </a:lnSpc>
            </a:pPr>
            <a:r>
              <a:rPr lang="en-US" sz="4400" dirty="0"/>
              <a:t>Top shortages by category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7D51C0-5A94-134B-8D84-DCC400CB9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D20D-AAEA-46F1-88F4-4FF0702FDAFA}" type="slidenum">
              <a:rPr lang="en-US" smtClean="0"/>
              <a:t>9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262BF8-0332-BD43-95A7-C7B1A11F3B00}"/>
              </a:ext>
            </a:extLst>
          </p:cNvPr>
          <p:cNvSpPr/>
          <p:nvPr/>
        </p:nvSpPr>
        <p:spPr>
          <a:xfrm>
            <a:off x="731520" y="1805781"/>
            <a:ext cx="924720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Lato Light" panose="020F0302020204030203" pitchFamily="34" charset="77"/>
              </a:rPr>
              <a:t>Of respondents who reported shortages - </a:t>
            </a:r>
            <a:r>
              <a:rPr lang="en-US" sz="2800" b="1" dirty="0">
                <a:solidFill>
                  <a:schemeClr val="bg2"/>
                </a:solidFill>
                <a:latin typeface="Lato Black" panose="020F0502020204030203" pitchFamily="34" charset="77"/>
              </a:rPr>
              <a:t>44.4%</a:t>
            </a:r>
            <a:r>
              <a:rPr lang="en-US" sz="2800" dirty="0">
                <a:solidFill>
                  <a:schemeClr val="bg2"/>
                </a:solidFill>
                <a:latin typeface="Lato Light" panose="020F0302020204030203" pitchFamily="34" charset="77"/>
              </a:rPr>
              <a:t> reported a general shortage</a:t>
            </a:r>
            <a:r>
              <a:rPr lang="en-US" sz="2800" dirty="0">
                <a:solidFill>
                  <a:schemeClr val="bg1"/>
                </a:solidFill>
                <a:latin typeface="Lato Light" panose="020F0302020204030203" pitchFamily="34" charset="77"/>
              </a:rPr>
              <a:t> while </a:t>
            </a:r>
            <a:r>
              <a:rPr lang="en-US" sz="2800" b="1" dirty="0">
                <a:solidFill>
                  <a:schemeClr val="accent6"/>
                </a:solidFill>
                <a:latin typeface="Lato Black" panose="020F0502020204030203" pitchFamily="34" charset="77"/>
              </a:rPr>
              <a:t>55.6% </a:t>
            </a:r>
            <a:r>
              <a:rPr lang="en-US" sz="2800" dirty="0">
                <a:solidFill>
                  <a:schemeClr val="accent6"/>
                </a:solidFill>
                <a:latin typeface="Lato Light" panose="020F0302020204030203" pitchFamily="34" charset="77"/>
              </a:rPr>
              <a:t>reported specific shortages.</a:t>
            </a:r>
          </a:p>
          <a:p>
            <a:r>
              <a:rPr lang="en-US" sz="2800" dirty="0">
                <a:solidFill>
                  <a:schemeClr val="bg1"/>
                </a:solidFill>
                <a:latin typeface="Lato Light" panose="020F0302020204030203" pitchFamily="34" charset="0"/>
              </a:rPr>
              <a:t> </a:t>
            </a:r>
          </a:p>
          <a:p>
            <a:r>
              <a:rPr lang="en-US" sz="2800" b="1" dirty="0">
                <a:solidFill>
                  <a:schemeClr val="bg1"/>
                </a:solidFill>
                <a:latin typeface="Lato" panose="020F0502020204030203" pitchFamily="34" charset="77"/>
              </a:rPr>
              <a:t>Top shortages:</a:t>
            </a:r>
          </a:p>
          <a:p>
            <a:pPr marL="342900" fontAlgn="ctr"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Lato Light" panose="020F0302020204030203" pitchFamily="34" charset="0"/>
              </a:rPr>
              <a:t> Special Education - </a:t>
            </a:r>
            <a:r>
              <a:rPr lang="en-US" sz="2800" i="1" dirty="0">
                <a:solidFill>
                  <a:schemeClr val="bg1"/>
                </a:solidFill>
                <a:latin typeface="Lato Light" panose="020F0302020204030203" pitchFamily="34" charset="77"/>
              </a:rPr>
              <a:t>(71.2% of districts with shortages)</a:t>
            </a:r>
          </a:p>
          <a:p>
            <a:pPr marL="342900" fontAlgn="ctr"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Lato Light" panose="020F0302020204030203" pitchFamily="34" charset="0"/>
              </a:rPr>
              <a:t> Substitutes - </a:t>
            </a:r>
            <a:r>
              <a:rPr lang="en-US" sz="2800" i="1" dirty="0">
                <a:solidFill>
                  <a:schemeClr val="bg1"/>
                </a:solidFill>
                <a:latin typeface="Lato Light" panose="020F0302020204030203" pitchFamily="34" charset="77"/>
              </a:rPr>
              <a:t>(67.3%)</a:t>
            </a:r>
          </a:p>
          <a:p>
            <a:pPr marL="342900" fontAlgn="ctr"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Lato Light" panose="020F0302020204030203" pitchFamily="34" charset="0"/>
              </a:rPr>
              <a:t> Secondary Math - </a:t>
            </a:r>
            <a:r>
              <a:rPr lang="en-US" sz="2800" i="1" dirty="0">
                <a:solidFill>
                  <a:schemeClr val="bg1"/>
                </a:solidFill>
                <a:latin typeface="Lato Light" panose="020F0302020204030203" pitchFamily="34" charset="77"/>
              </a:rPr>
              <a:t>(45.9%)</a:t>
            </a:r>
          </a:p>
          <a:p>
            <a:pPr marL="342900" fontAlgn="ctr"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Lato Light" panose="020F0302020204030203" pitchFamily="34" charset="0"/>
              </a:rPr>
              <a:t> Paraprofessionals - </a:t>
            </a:r>
            <a:r>
              <a:rPr lang="en-US" sz="2800" i="1" dirty="0">
                <a:solidFill>
                  <a:schemeClr val="bg1"/>
                </a:solidFill>
                <a:latin typeface="Lato Light" panose="020F0302020204030203" pitchFamily="34" charset="77"/>
              </a:rPr>
              <a:t>(35.1%)</a:t>
            </a:r>
          </a:p>
          <a:p>
            <a:pPr marL="342900" fontAlgn="ctr"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Lato Light" panose="020F0302020204030203" pitchFamily="34" charset="0"/>
              </a:rPr>
              <a:t> Secondary Physical Sciences - </a:t>
            </a:r>
            <a:r>
              <a:rPr lang="en-US" sz="2800" i="1" dirty="0">
                <a:solidFill>
                  <a:schemeClr val="bg1"/>
                </a:solidFill>
                <a:latin typeface="Lato Light" panose="020F0302020204030203" pitchFamily="34" charset="77"/>
              </a:rPr>
              <a:t>(26.4%)</a:t>
            </a:r>
          </a:p>
        </p:txBody>
      </p:sp>
    </p:spTree>
    <p:extLst>
      <p:ext uri="{BB962C8B-B14F-4D97-AF65-F5344CB8AC3E}">
        <p14:creationId xmlns:p14="http://schemas.microsoft.com/office/powerpoint/2010/main" val="9537467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Frontline Education">
      <a:dk1>
        <a:srgbClr val="2E4D58"/>
      </a:dk1>
      <a:lt1>
        <a:srgbClr val="FFFFFF"/>
      </a:lt1>
      <a:dk2>
        <a:srgbClr val="7A4183"/>
      </a:dk2>
      <a:lt2>
        <a:srgbClr val="6ECEB2"/>
      </a:lt2>
      <a:accent1>
        <a:srgbClr val="E56A54"/>
      </a:accent1>
      <a:accent2>
        <a:srgbClr val="D0D3D4"/>
      </a:accent2>
      <a:accent3>
        <a:srgbClr val="A2AAAD"/>
      </a:accent3>
      <a:accent4>
        <a:srgbClr val="3F2A56"/>
      </a:accent4>
      <a:accent5>
        <a:srgbClr val="4EC3E0"/>
      </a:accent5>
      <a:accent6>
        <a:srgbClr val="F3DD6D"/>
      </a:accent6>
      <a:hlink>
        <a:srgbClr val="6ECEB2"/>
      </a:hlink>
      <a:folHlink>
        <a:srgbClr val="A2AAAD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ontline_Education_PPT-FINAL" id="{90F46DDC-1A10-A84E-B008-2DC10E620782}" vid="{070AF63C-52EE-2242-BD60-F8F0CF571EC5}"/>
    </a:ext>
  </a:extLst>
</a:theme>
</file>

<file path=ppt/theme/theme2.xml><?xml version="1.0" encoding="utf-8"?>
<a:theme xmlns:a="http://schemas.openxmlformats.org/drawingml/2006/main" name="1_Office Theme">
  <a:themeElements>
    <a:clrScheme name="Frontlin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E4082"/>
      </a:accent1>
      <a:accent2>
        <a:srgbClr val="6BCCB3"/>
      </a:accent2>
      <a:accent3>
        <a:srgbClr val="402B56"/>
      </a:accent3>
      <a:accent4>
        <a:srgbClr val="2B4C59"/>
      </a:accent4>
      <a:accent5>
        <a:srgbClr val="E56953"/>
      </a:accent5>
      <a:accent6>
        <a:srgbClr val="4EC3E0"/>
      </a:accent6>
      <a:hlink>
        <a:srgbClr val="E56953"/>
      </a:hlink>
      <a:folHlink>
        <a:srgbClr val="E56953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ontline PPT Template 2019" id="{56993FBD-E258-7542-B11F-EFC7F1ECF5B7}" vid="{A4FEFD65-8EFF-284B-A0E9-97FC37FC037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4F018BA9BC47478B9CD7A5D94BFA1E" ma:contentTypeVersion="10" ma:contentTypeDescription="Create a new document." ma:contentTypeScope="" ma:versionID="e283f4cadf42b78283b97257b210c335">
  <xsd:schema xmlns:xsd="http://www.w3.org/2001/XMLSchema" xmlns:xs="http://www.w3.org/2001/XMLSchema" xmlns:p="http://schemas.microsoft.com/office/2006/metadata/properties" xmlns:ns1="http://schemas.microsoft.com/sharepoint/v3" xmlns:ns2="eccd0dcd-783a-45e5-b09f-9af4c866040d" xmlns:ns3="d56204e0-4cc4-417a-bc95-87dd688b7851" targetNamespace="http://schemas.microsoft.com/office/2006/metadata/properties" ma:root="true" ma:fieldsID="041aa4df9a61911cb5c5d79c5480ef70" ns1:_="" ns2:_="" ns3:_="">
    <xsd:import namespace="http://schemas.microsoft.com/sharepoint/v3"/>
    <xsd:import namespace="eccd0dcd-783a-45e5-b09f-9af4c866040d"/>
    <xsd:import namespace="d56204e0-4cc4-417a-bc95-87dd688b785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1:_ip_UnifiedCompliancePolicyProperties" minOccurs="0"/>
                <xsd:element ref="ns1:_ip_UnifiedCompliancePolicyUIAction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0" nillable="true" ma:displayName="Unified Compliance Policy Properties" ma:description="" ma:hidden="true" ma:internalName="_ip_UnifiedCompliancePolicyProperties">
      <xsd:simpleType>
        <xsd:restriction base="dms:Note"/>
      </xsd:simpleType>
    </xsd:element>
    <xsd:element name="_ip_UnifiedCompliancePolicyUIAction" ma:index="11" nillable="true" ma:displayName="Unified Compliance Policy UI Action" ma:description="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cd0dcd-783a-45e5-b09f-9af4c866040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6204e0-4cc4-417a-bc95-87dd688b785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6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2A3339A-3180-4E94-81B2-52F0037C1C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ccd0dcd-783a-45e5-b09f-9af4c866040d"/>
    <ds:schemaRef ds:uri="d56204e0-4cc4-417a-bc95-87dd688b785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D87A155-141E-4FA3-9F8A-82E46BDC08C2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A35C799C-5D8A-4A5D-9ACE-0AE5D67AB43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Frontline_Education_PPT-FINAL</Template>
  <TotalTime>352</TotalTime>
  <Words>743</Words>
  <Application>Microsoft Macintosh PowerPoint</Application>
  <PresentationFormat>Widescreen</PresentationFormat>
  <Paragraphs>146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Arial</vt:lpstr>
      <vt:lpstr>Calibri</vt:lpstr>
      <vt:lpstr>Calibri Light</vt:lpstr>
      <vt:lpstr>Karbon Slab Stencil</vt:lpstr>
      <vt:lpstr>Karbon Slab Stencil Bold</vt:lpstr>
      <vt:lpstr>Karbon Slab Stencil Regular</vt:lpstr>
      <vt:lpstr>Lato</vt:lpstr>
      <vt:lpstr>Lato Black</vt:lpstr>
      <vt:lpstr>Lato Heavy</vt:lpstr>
      <vt:lpstr>Lato Light</vt:lpstr>
      <vt:lpstr>Lato Medium</vt:lpstr>
      <vt:lpstr>Lato Thin</vt:lpstr>
      <vt:lpstr>Office Theme</vt:lpstr>
      <vt:lpstr>1_Office Theme</vt:lpstr>
      <vt:lpstr>The Teacher Shortage  by the Numbers:  2021 Edition</vt:lpstr>
      <vt:lpstr>PowerPoint Presentation</vt:lpstr>
      <vt:lpstr>We conducted a survey about the teacher shortage. Over 1,180 district and school leaders responded.</vt:lpstr>
      <vt:lpstr>Here’s what the survey data shows</vt:lpstr>
      <vt:lpstr>Is there a teacher shortage?</vt:lpstr>
      <vt:lpstr>Top reasons for the shortage</vt:lpstr>
      <vt:lpstr>% of districts with teacher shortages,by setting</vt:lpstr>
      <vt:lpstr>Is the shortage getting better?</vt:lpstr>
      <vt:lpstr>Top shortages by category</vt:lpstr>
      <vt:lpstr>Finding the best job candidates</vt:lpstr>
      <vt:lpstr>Most popular recruiting channels</vt:lpstr>
      <vt:lpstr>Analyzing recruiting and hiring data</vt:lpstr>
      <vt:lpstr>What part does teacher  retention play?</vt:lpstr>
      <vt:lpstr>What can we do about it in our district?</vt:lpstr>
      <vt:lpstr>Retention-first recruiting</vt:lpstr>
      <vt:lpstr>Lead with grace</vt:lpstr>
      <vt:lpstr>Get to know your employees</vt:lpstr>
      <vt:lpstr>Create individualized growth paths</vt:lpstr>
      <vt:lpstr>Related Resources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 Pope</dc:creator>
  <cp:lastModifiedBy>Jon Pope</cp:lastModifiedBy>
  <cp:revision>33</cp:revision>
  <cp:lastPrinted>2016-05-16T13:12:12Z</cp:lastPrinted>
  <dcterms:created xsi:type="dcterms:W3CDTF">2016-08-02T14:04:34Z</dcterms:created>
  <dcterms:modified xsi:type="dcterms:W3CDTF">2021-04-02T20:52:15Z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0x010100234F018BA9BC47478B9CD7A5D94BFA1E</vt:lpwstr>
  </property>
</Properties>
</file>