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1"/>
    <p:sldMasterId id="2147483851" r:id="rId12"/>
    <p:sldMasterId id="2147483660" r:id="rId13"/>
  </p:sldMasterIdLst>
  <p:notesMasterIdLst>
    <p:notesMasterId r:id="rId27"/>
  </p:notesMasterIdLst>
  <p:sldIdLst>
    <p:sldId id="257" r:id="rId14"/>
    <p:sldId id="3561" r:id="rId15"/>
    <p:sldId id="3562" r:id="rId16"/>
    <p:sldId id="3559" r:id="rId17"/>
    <p:sldId id="3541" r:id="rId18"/>
    <p:sldId id="3553" r:id="rId19"/>
    <p:sldId id="3576" r:id="rId20"/>
    <p:sldId id="3574" r:id="rId21"/>
    <p:sldId id="3564" r:id="rId22"/>
    <p:sldId id="3577" r:id="rId23"/>
    <p:sldId id="3573" r:id="rId24"/>
    <p:sldId id="3558" r:id="rId25"/>
    <p:sldId id="3539" r:id="rId26"/>
  </p:sldIdLst>
  <p:sldSz cx="12192000" cy="6858000"/>
  <p:notesSz cx="6858000" cy="9144000"/>
  <p:custDataLst>
    <p:custData r:id="rId5"/>
    <p:custData r:id="rId7"/>
    <p:custData r:id="rId6"/>
    <p:custData r:id="rId8"/>
    <p:custData r:id="rId1"/>
    <p:custData r:id="rId2"/>
    <p:custData r:id="rId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6" autoAdjust="0"/>
    <p:restoredTop sz="89202" autoAdjust="0"/>
  </p:normalViewPr>
  <p:slideViewPr>
    <p:cSldViewPr snapToGrid="0">
      <p:cViewPr>
        <p:scale>
          <a:sx n="105" d="100"/>
          <a:sy n="105" d="100"/>
        </p:scale>
        <p:origin x="1472" y="1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E5DA9-652A-4F7F-A7CD-D6222715F0ED}" type="datetimeFigureOut">
              <a:rPr lang="en-US" smtClean="0"/>
              <a:t>10/19/20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DB62-BA90-4484-8E15-3A9562201612}" type="slidenum">
              <a:rPr lang="en-US" smtClean="0"/>
              <a:t>‹#›</a:t>
            </a:fld>
            <a:endParaRPr lang="en-US"/>
          </a:p>
        </p:txBody>
      </p:sp>
    </p:spTree>
    <p:extLst>
      <p:ext uri="{BB962C8B-B14F-4D97-AF65-F5344CB8AC3E}">
        <p14:creationId xmlns:p14="http://schemas.microsoft.com/office/powerpoint/2010/main" val="378347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ontlineinstitute.com/reports/essa-repor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B530E-4BAB-6B4A-96C2-FAFB82FDF6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418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What resources and tools are you using during your collaborative groups?</a:t>
            </a:r>
          </a:p>
          <a:p>
            <a:pPr marL="171450" indent="-171450">
              <a:buFont typeface="Arial" panose="020B0604020202020204" pitchFamily="34" charset="0"/>
              <a:buChar char="•"/>
            </a:pPr>
            <a:r>
              <a:rPr lang="en-US" dirty="0"/>
              <a:t>Google Classroom</a:t>
            </a:r>
          </a:p>
          <a:p>
            <a:pPr marL="171450" indent="-171450">
              <a:buFont typeface="Arial" panose="020B0604020202020204" pitchFamily="34" charset="0"/>
              <a:buChar char="•"/>
            </a:pPr>
            <a:r>
              <a:rPr lang="en-US" dirty="0"/>
              <a:t>Learning Management System (Canvas, etc.)</a:t>
            </a:r>
          </a:p>
          <a:p>
            <a:pPr marL="171450" indent="-171450">
              <a:buFont typeface="Arial" panose="020B0604020202020204" pitchFamily="34" charset="0"/>
              <a:buChar char="•"/>
            </a:pPr>
            <a:r>
              <a:rPr lang="en-US" dirty="0"/>
              <a:t>One Drive or Shared Document Space</a:t>
            </a:r>
          </a:p>
          <a:p>
            <a:pPr marL="171450" indent="-171450">
              <a:buFont typeface="Arial" panose="020B0604020202020204" pitchFamily="34" charset="0"/>
              <a:buChar char="•"/>
            </a:pPr>
            <a:r>
              <a:rPr lang="en-US" dirty="0"/>
              <a:t>YouTube/Teacher Tube</a:t>
            </a:r>
          </a:p>
          <a:p>
            <a:pPr marL="171450" indent="-171450">
              <a:buFont typeface="Arial" panose="020B0604020202020204" pitchFamily="34" charset="0"/>
              <a:buChar char="•"/>
            </a:pPr>
            <a:r>
              <a:rPr lang="en-US" dirty="0"/>
              <a:t>Other</a:t>
            </a:r>
          </a:p>
          <a:p>
            <a:endParaRPr lang="en-US" dirty="0"/>
          </a:p>
        </p:txBody>
      </p:sp>
      <p:sp>
        <p:nvSpPr>
          <p:cNvPr id="4" name="Slide Number Placeholder 3"/>
          <p:cNvSpPr>
            <a:spLocks noGrp="1"/>
          </p:cNvSpPr>
          <p:nvPr>
            <p:ph type="sldNum" sz="quarter" idx="5"/>
          </p:nvPr>
        </p:nvSpPr>
        <p:spPr/>
        <p:txBody>
          <a:bodyPr/>
          <a:lstStyle/>
          <a:p>
            <a:fld id="{7048DB62-BA90-4484-8E15-3A9562201612}" type="slidenum">
              <a:rPr lang="en-US" smtClean="0"/>
              <a:t>10</a:t>
            </a:fld>
            <a:endParaRPr lang="en-US"/>
          </a:p>
        </p:txBody>
      </p:sp>
    </p:spTree>
    <p:extLst>
      <p:ext uri="{BB962C8B-B14F-4D97-AF65-F5344CB8AC3E}">
        <p14:creationId xmlns:p14="http://schemas.microsoft.com/office/powerpoint/2010/main" val="65765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DB62-BA90-4484-8E15-3A9562201612}" type="slidenum">
              <a:rPr lang="en-US" smtClean="0"/>
              <a:t>11</a:t>
            </a:fld>
            <a:endParaRPr lang="en-US"/>
          </a:p>
        </p:txBody>
      </p:sp>
    </p:spTree>
    <p:extLst>
      <p:ext uri="{BB962C8B-B14F-4D97-AF65-F5344CB8AC3E}">
        <p14:creationId xmlns:p14="http://schemas.microsoft.com/office/powerpoint/2010/main" val="200321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Frontline Resources In Chat…</a:t>
            </a:r>
          </a:p>
          <a:p>
            <a:endParaRPr lang="en-US" dirty="0"/>
          </a:p>
          <a:p>
            <a:endParaRPr lang="en-US" dirty="0"/>
          </a:p>
        </p:txBody>
      </p:sp>
      <p:sp>
        <p:nvSpPr>
          <p:cNvPr id="4" name="Slide Number Placeholder 3"/>
          <p:cNvSpPr>
            <a:spLocks noGrp="1"/>
          </p:cNvSpPr>
          <p:nvPr>
            <p:ph type="sldNum" sz="quarter" idx="5"/>
          </p:nvPr>
        </p:nvSpPr>
        <p:spPr/>
        <p:txBody>
          <a:bodyPr/>
          <a:lstStyle/>
          <a:p>
            <a:fld id="{7048DB62-BA90-4484-8E15-3A9562201612}" type="slidenum">
              <a:rPr lang="en-US" smtClean="0"/>
              <a:t>12</a:t>
            </a:fld>
            <a:endParaRPr lang="en-US"/>
          </a:p>
        </p:txBody>
      </p:sp>
    </p:spTree>
    <p:extLst>
      <p:ext uri="{BB962C8B-B14F-4D97-AF65-F5344CB8AC3E}">
        <p14:creationId xmlns:p14="http://schemas.microsoft.com/office/powerpoint/2010/main" val="84902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DB62-BA90-4484-8E15-3A9562201612}" type="slidenum">
              <a:rPr lang="en-US" smtClean="0"/>
              <a:t>13</a:t>
            </a:fld>
            <a:endParaRPr lang="en-US"/>
          </a:p>
        </p:txBody>
      </p:sp>
    </p:spTree>
    <p:extLst>
      <p:ext uri="{BB962C8B-B14F-4D97-AF65-F5344CB8AC3E}">
        <p14:creationId xmlns:p14="http://schemas.microsoft.com/office/powerpoint/2010/main" val="305780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Feedback needs to be timely, specific and meaningful to help teacher improve their classroom practice. </a:t>
            </a:r>
            <a:endParaRPr lang="en-US" dirty="0"/>
          </a:p>
        </p:txBody>
      </p:sp>
      <p:sp>
        <p:nvSpPr>
          <p:cNvPr id="4" name="Slide Number Placeholder 3"/>
          <p:cNvSpPr>
            <a:spLocks noGrp="1"/>
          </p:cNvSpPr>
          <p:nvPr>
            <p:ph type="sldNum" sz="quarter" idx="10"/>
          </p:nvPr>
        </p:nvSpPr>
        <p:spPr/>
        <p:txBody>
          <a:bodyPr/>
          <a:lstStyle/>
          <a:p>
            <a:fld id="{7048DB62-BA90-4484-8E15-3A9562201612}" type="slidenum">
              <a:rPr lang="en-US" smtClean="0"/>
              <a:t>2</a:t>
            </a:fld>
            <a:endParaRPr lang="en-US"/>
          </a:p>
        </p:txBody>
      </p:sp>
    </p:spTree>
    <p:extLst>
      <p:ext uri="{BB962C8B-B14F-4D97-AF65-F5344CB8AC3E}">
        <p14:creationId xmlns:p14="http://schemas.microsoft.com/office/powerpoint/2010/main" val="402813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B530E-4BAB-6B4A-96C2-FAFB82FDF6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6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8DB62-BA90-4484-8E15-3A9562201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7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a:t>
            </a:r>
          </a:p>
          <a:p>
            <a:r>
              <a:rPr lang="en-US" dirty="0"/>
              <a:t>Over the past few months, educators and staff have had to change their behaviors, practices, and processes. How do you think this has or will have an impact on your school organization?</a:t>
            </a:r>
          </a:p>
          <a:p>
            <a:pPr marL="171450" indent="-171450">
              <a:buFont typeface="Arial" panose="020B0604020202020204" pitchFamily="34" charset="0"/>
              <a:buChar char="•"/>
            </a:pPr>
            <a:r>
              <a:rPr lang="en-US" dirty="0"/>
              <a:t>The climate of the environment has or will change to one of high anxiety, frustration, and negativity.</a:t>
            </a:r>
          </a:p>
          <a:p>
            <a:pPr marL="171450" indent="-171450">
              <a:buFont typeface="Arial" panose="020B0604020202020204" pitchFamily="34" charset="0"/>
              <a:buChar char="•"/>
            </a:pPr>
            <a:r>
              <a:rPr lang="en-US" dirty="0"/>
              <a:t>The retention rate of teachers and staff will significantly decline.</a:t>
            </a:r>
          </a:p>
          <a:p>
            <a:pPr marL="171450" indent="-171450">
              <a:buFont typeface="Arial" panose="020B0604020202020204" pitchFamily="34" charset="0"/>
              <a:buChar char="•"/>
            </a:pPr>
            <a:r>
              <a:rPr lang="en-US" dirty="0"/>
              <a:t>This will force our organization to take a hard look at how we communicate and support all our employees.</a:t>
            </a:r>
          </a:p>
          <a:p>
            <a:pPr marL="171450" indent="-171450">
              <a:buFont typeface="Arial" panose="020B0604020202020204" pitchFamily="34" charset="0"/>
              <a:buChar char="•"/>
            </a:pPr>
            <a:r>
              <a:rPr lang="en-US" dirty="0"/>
              <a:t>No change. Our organization has risen to the challenge and we are doing great!</a:t>
            </a:r>
          </a:p>
        </p:txBody>
      </p:sp>
      <p:sp>
        <p:nvSpPr>
          <p:cNvPr id="4" name="Slide Number Placeholder 3"/>
          <p:cNvSpPr>
            <a:spLocks noGrp="1"/>
          </p:cNvSpPr>
          <p:nvPr>
            <p:ph type="sldNum" sz="quarter" idx="10"/>
          </p:nvPr>
        </p:nvSpPr>
        <p:spPr/>
        <p:txBody>
          <a:bodyPr/>
          <a:lstStyle/>
          <a:p>
            <a:fld id="{7048DB62-BA90-4484-8E15-3A9562201612}" type="slidenum">
              <a:rPr lang="en-US" smtClean="0"/>
              <a:t>5</a:t>
            </a:fld>
            <a:endParaRPr lang="en-US"/>
          </a:p>
        </p:txBody>
      </p:sp>
    </p:spTree>
    <p:extLst>
      <p:ext uri="{BB962C8B-B14F-4D97-AF65-F5344CB8AC3E}">
        <p14:creationId xmlns:p14="http://schemas.microsoft.com/office/powerpoint/2010/main" val="285579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a:t>
            </a:r>
          </a:p>
          <a:p>
            <a:r>
              <a:rPr lang="en-US" dirty="0"/>
              <a:t>Over the past few months, educators and staff have had to change their behaviors, practices, and processes. How do you think this has or will have an impact on your school organization?</a:t>
            </a:r>
          </a:p>
          <a:p>
            <a:pPr marL="171450" indent="-171450">
              <a:buFont typeface="Arial" panose="020B0604020202020204" pitchFamily="34" charset="0"/>
              <a:buChar char="•"/>
            </a:pPr>
            <a:r>
              <a:rPr lang="en-US" dirty="0"/>
              <a:t>The climate of the environment has or will change to one of high anxiety, frustration, and negativity.</a:t>
            </a:r>
          </a:p>
          <a:p>
            <a:pPr marL="171450" indent="-171450">
              <a:buFont typeface="Arial" panose="020B0604020202020204" pitchFamily="34" charset="0"/>
              <a:buChar char="•"/>
            </a:pPr>
            <a:r>
              <a:rPr lang="en-US" dirty="0"/>
              <a:t>The retention rate of teachers and staff will significantly decline.</a:t>
            </a:r>
          </a:p>
          <a:p>
            <a:pPr marL="171450" indent="-171450">
              <a:buFont typeface="Arial" panose="020B0604020202020204" pitchFamily="34" charset="0"/>
              <a:buChar char="•"/>
            </a:pPr>
            <a:r>
              <a:rPr lang="en-US" dirty="0"/>
              <a:t>This will force our organization to take a hard look at how we communicate and support all our employees.</a:t>
            </a:r>
          </a:p>
          <a:p>
            <a:pPr marL="171450" indent="-171450">
              <a:buFont typeface="Arial" panose="020B0604020202020204" pitchFamily="34" charset="0"/>
              <a:buChar char="•"/>
            </a:pPr>
            <a:r>
              <a:rPr lang="en-US" dirty="0"/>
              <a:t>No change. Our organization has risen to the challenge and we are doing great!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48DB62-BA90-4484-8E15-3A9562201612}" type="slidenum">
              <a:rPr lang="en-US" smtClean="0"/>
              <a:t>6</a:t>
            </a:fld>
            <a:endParaRPr lang="en-US"/>
          </a:p>
        </p:txBody>
      </p:sp>
    </p:spTree>
    <p:extLst>
      <p:ext uri="{BB962C8B-B14F-4D97-AF65-F5344CB8AC3E}">
        <p14:creationId xmlns:p14="http://schemas.microsoft.com/office/powerpoint/2010/main" val="25531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 “</a:t>
            </a:r>
            <a:r>
              <a:rPr lang="en-US" sz="1200" b="0" i="0" kern="1200" dirty="0">
                <a:solidFill>
                  <a:schemeClr val="tx1"/>
                </a:solidFill>
                <a:effectLst/>
                <a:latin typeface="+mn-lt"/>
                <a:ea typeface="+mn-ea"/>
                <a:cs typeface="+mn-cs"/>
              </a:rPr>
              <a:t>the action of working with someone to produce or create something”.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many times are we on meetings, committees, etc., and we don’t have a clear vision of what we are producing or creating??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Poll: Thinking about your professional learning activities, how much do you think is focused on collaboration?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Rare/non-existent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Heavy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48DB62-BA90-4484-8E15-3A9562201612}" type="slidenum">
              <a:rPr lang="en-US" smtClean="0"/>
              <a:t>7</a:t>
            </a:fld>
            <a:endParaRPr lang="en-US"/>
          </a:p>
        </p:txBody>
      </p:sp>
    </p:spTree>
    <p:extLst>
      <p:ext uri="{BB962C8B-B14F-4D97-AF65-F5344CB8AC3E}">
        <p14:creationId xmlns:p14="http://schemas.microsoft.com/office/powerpoint/2010/main" val="177308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2017, the Frontline Research &amp; Learning Institute published “</a:t>
            </a:r>
            <a:r>
              <a:rPr lang="en-US" sz="1200" b="1" i="0" u="sng" kern="1200" dirty="0">
                <a:solidFill>
                  <a:schemeClr val="tx1"/>
                </a:solidFill>
                <a:effectLst/>
                <a:latin typeface="+mn-lt"/>
                <a:ea typeface="+mn-ea"/>
                <a:cs typeface="+mn-cs"/>
                <a:hlinkClick r:id="rId3"/>
              </a:rPr>
              <a:t>Bridging the Gap</a:t>
            </a:r>
            <a:r>
              <a:rPr lang="en-US" sz="1200" b="0" i="0" kern="1200" dirty="0">
                <a:solidFill>
                  <a:schemeClr val="tx1"/>
                </a:solidFill>
                <a:effectLst/>
                <a:latin typeface="+mn-lt"/>
                <a:ea typeface="+mn-ea"/>
                <a:cs typeface="+mn-cs"/>
              </a:rPr>
              <a:t>,” a look at how professional development activities measured up to the criteria set forth in ESSA. While learning opportunities met some criteria more often, such as “classroom-focused” and “job-embedded,” other targets were frequently missed.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Bridging the Gap, professionally related absences found that 43% of school administrators say that interdepartmental collaboration is rare — or nonexistent — in developing more effective means for facilitating professional development. Another 38% indicated </a:t>
            </a:r>
            <a:r>
              <a:rPr lang="en-US" sz="1200" b="0" i="1" kern="1200" dirty="0">
                <a:solidFill>
                  <a:schemeClr val="tx1"/>
                </a:solidFill>
                <a:effectLst/>
                <a:latin typeface="+mn-lt"/>
                <a:ea typeface="+mn-ea"/>
                <a:cs typeface="+mn-cs"/>
              </a:rPr>
              <a:t>some</a:t>
            </a:r>
            <a:r>
              <a:rPr lang="en-US" sz="1200" b="0" i="0" kern="1200" dirty="0">
                <a:solidFill>
                  <a:schemeClr val="tx1"/>
                </a:solidFill>
                <a:effectLst/>
                <a:latin typeface="+mn-lt"/>
                <a:ea typeface="+mn-ea"/>
                <a:cs typeface="+mn-cs"/>
              </a:rPr>
              <a:t> collaboration. Only 19% of school administrators indicated that there was heavy interdepartmental collaboration towards effective professional learning.</a:t>
            </a:r>
            <a:endParaRPr lang="en-US" dirty="0"/>
          </a:p>
        </p:txBody>
      </p:sp>
      <p:sp>
        <p:nvSpPr>
          <p:cNvPr id="4" name="Slide Number Placeholder 3"/>
          <p:cNvSpPr>
            <a:spLocks noGrp="1"/>
          </p:cNvSpPr>
          <p:nvPr>
            <p:ph type="sldNum" sz="quarter" idx="5"/>
          </p:nvPr>
        </p:nvSpPr>
        <p:spPr/>
        <p:txBody>
          <a:bodyPr/>
          <a:lstStyle/>
          <a:p>
            <a:fld id="{7048DB62-BA90-4484-8E15-3A9562201612}" type="slidenum">
              <a:rPr lang="en-US" smtClean="0"/>
              <a:t>8</a:t>
            </a:fld>
            <a:endParaRPr lang="en-US"/>
          </a:p>
        </p:txBody>
      </p:sp>
    </p:spTree>
    <p:extLst>
      <p:ext uri="{BB962C8B-B14F-4D97-AF65-F5344CB8AC3E}">
        <p14:creationId xmlns:p14="http://schemas.microsoft.com/office/powerpoint/2010/main" val="235841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048DB62-BA90-4484-8E15-3A9562201612}" type="slidenum">
              <a:rPr lang="en-US" smtClean="0"/>
              <a:t>9</a:t>
            </a:fld>
            <a:endParaRPr lang="en-US"/>
          </a:p>
        </p:txBody>
      </p:sp>
    </p:spTree>
    <p:extLst>
      <p:ext uri="{BB962C8B-B14F-4D97-AF65-F5344CB8AC3E}">
        <p14:creationId xmlns:p14="http://schemas.microsoft.com/office/powerpoint/2010/main" val="180194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t Purple w/ Dk Acc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14259"/>
            <a:ext cx="9144000" cy="2387600"/>
          </a:xfrm>
        </p:spPr>
        <p:txBody>
          <a:bodyPr anchor="b"/>
          <a:lstStyle>
            <a:lvl1pPr algn="ct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993934"/>
            <a:ext cx="9144000" cy="1655762"/>
          </a:xfrm>
        </p:spPr>
        <p:txBody>
          <a:bodyPr/>
          <a:lstStyle>
            <a:lvl1pPr marL="0" indent="0" algn="ctr">
              <a:buNone/>
              <a:defRPr sz="2400">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94814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ar - Teal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normAutofit/>
          </a:bodyPr>
          <a:lstStyle>
            <a:lvl1pPr>
              <a:defRPr sz="4400" b="0" i="0">
                <a:solidFill>
                  <a:schemeClr val="accent2"/>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0" y="1438470"/>
            <a:ext cx="12192000" cy="398106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Tree>
    <p:extLst>
      <p:ext uri="{BB962C8B-B14F-4D97-AF65-F5344CB8AC3E}">
        <p14:creationId xmlns:p14="http://schemas.microsoft.com/office/powerpoint/2010/main" val="26652317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lvl1pPr>
              <a:defRPr>
                <a:solidFill>
                  <a:schemeClr val="accent3">
                    <a:lumMod val="75000"/>
                  </a:schemeClr>
                </a:solidFill>
              </a:defRPr>
            </a:lvl1p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lvl1pPr>
              <a:defRPr>
                <a:solidFill>
                  <a:schemeClr val="accent3">
                    <a:lumMod val="75000"/>
                  </a:schemeClr>
                </a:solidFill>
              </a:defRPr>
            </a:lvl1p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accent4"/>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tx2"/>
                </a:solidFill>
              </a:defRPr>
            </a:lvl1pPr>
          </a:lstStyle>
          <a:p>
            <a:r>
              <a:rPr lang="en-US"/>
              <a:t>Title of Presentation</a:t>
            </a:r>
            <a:br>
              <a:rPr lang="en-US"/>
            </a:br>
            <a:r>
              <a:rPr lang="en-US"/>
              <a:t>Second Line Optional</a:t>
            </a:r>
          </a:p>
        </p:txBody>
      </p:sp>
      <p:sp>
        <p:nvSpPr>
          <p:cNvPr id="12"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lumMod val="50000"/>
                  </a:schemeClr>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29229096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a:t>Title of Presentation</a:t>
            </a:r>
            <a:br>
              <a:rPr lang="en-US"/>
            </a:br>
            <a:r>
              <a:rPr lang="en-US"/>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2133615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endParaRPr lang="en-US"/>
          </a:p>
        </p:txBody>
      </p:sp>
      <p:sp>
        <p:nvSpPr>
          <p:cNvPr id="4" name="Footer Placeholder 3"/>
          <p:cNvSpPr>
            <a:spLocks noGrp="1"/>
          </p:cNvSpPr>
          <p:nvPr>
            <p:ph type="ftr" sz="quarter" idx="11"/>
          </p:nvPr>
        </p:nvSpPr>
        <p:spPr>
          <a:xfrm>
            <a:off x="731520" y="6400800"/>
            <a:ext cx="2743200" cy="182880"/>
          </a:xfrm>
        </p:spPr>
        <p:txBody>
          <a:bodyPr/>
          <a:lstStyle/>
          <a:p>
            <a:r>
              <a:rPr lang="en-US"/>
              <a:t>© Frontline Education Confidential &amp; Proprietary</a:t>
            </a:r>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pitchFamily="50" charset="0"/>
                <a:ea typeface="+mj-ea"/>
                <a:cs typeface="+mj-cs"/>
              </a:defRPr>
            </a:lvl1pPr>
          </a:lstStyle>
          <a:p>
            <a:pPr lvl="0"/>
            <a:r>
              <a:rPr lang="en-US"/>
              <a:t>Agenda</a:t>
            </a:r>
          </a:p>
        </p:txBody>
      </p:sp>
      <p:sp>
        <p:nvSpPr>
          <p:cNvPr id="11" name="Text Placeholder 10"/>
          <p:cNvSpPr>
            <a:spLocks noGrp="1"/>
          </p:cNvSpPr>
          <p:nvPr>
            <p:ph type="body" sz="quarter" idx="13" hasCustomPrompt="1"/>
          </p:nvPr>
        </p:nvSpPr>
        <p:spPr>
          <a:xfrm>
            <a:off x="5296829" y="1206500"/>
            <a:ext cx="6133171" cy="4711700"/>
          </a:xfrm>
        </p:spPr>
        <p:txBody>
          <a:bodyPr>
            <a:noAutofit/>
          </a:bodyPr>
          <a:lstStyle>
            <a:lvl1pPr marL="0" marR="0" indent="0" algn="l" defTabSz="914400" rtl="0" eaLnBrk="1" fontAlgn="auto" latinLnBrk="0" hangingPunct="1">
              <a:lnSpc>
                <a:spcPts val="2500"/>
              </a:lnSpc>
              <a:spcBef>
                <a:spcPts val="0"/>
              </a:spcBef>
              <a:spcAft>
                <a:spcPts val="0"/>
              </a:spcAft>
              <a:buClr>
                <a:schemeClr val="bg2"/>
              </a:buClr>
              <a:buSzTx/>
              <a:buFont typeface="Arial" panose="020B0604020202020204" pitchFamily="34" charset="0"/>
              <a:buNone/>
              <a:tabLst/>
              <a:defRPr sz="2500" baseline="0">
                <a:latin typeface="Lato Light" panose="020F0302020204030203" pitchFamily="34" charset="0"/>
              </a:defRPr>
            </a:lvl1pPr>
            <a:lvl2pPr marL="0" indent="0">
              <a:lnSpc>
                <a:spcPts val="2500"/>
              </a:lnSpc>
              <a:spcBef>
                <a:spcPts val="0"/>
              </a:spcBef>
              <a:spcAft>
                <a:spcPts val="0"/>
              </a:spcAft>
              <a:buNone/>
              <a:defRPr lang="en-US" sz="25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a:t>Section Title One</a:t>
            </a:r>
          </a:p>
          <a:p>
            <a:pPr lvl="1"/>
            <a:endParaRPr lang="en-US"/>
          </a:p>
          <a:p>
            <a:pPr lvl="0"/>
            <a:r>
              <a:rPr lang="en-US"/>
              <a:t>Section Title Two</a:t>
            </a:r>
          </a:p>
          <a:p>
            <a:pPr lvl="1"/>
            <a:endParaRPr lang="en-US"/>
          </a:p>
          <a:p>
            <a:pPr lvl="0"/>
            <a:r>
              <a:rPr lang="en-US"/>
              <a:t>Section Title Three</a:t>
            </a:r>
          </a:p>
          <a:p>
            <a:pPr lvl="1"/>
            <a:endParaRPr lang="en-US"/>
          </a:p>
          <a:p>
            <a:pPr lvl="0"/>
            <a:r>
              <a:rPr lang="en-US"/>
              <a:t>Section Title Four</a:t>
            </a:r>
          </a:p>
          <a:p>
            <a:pPr lvl="1"/>
            <a:endParaRPr lang="en-US"/>
          </a:p>
          <a:p>
            <a:pPr lvl="0"/>
            <a:r>
              <a:rPr lang="en-US"/>
              <a:t>Section Title Five</a:t>
            </a:r>
          </a:p>
          <a:p>
            <a:pPr lvl="0"/>
            <a:endParaRPr lang="en-US"/>
          </a:p>
          <a:p>
            <a:pPr lvl="0"/>
            <a:r>
              <a:rPr lang="en-US"/>
              <a:t>Section Title Six</a:t>
            </a:r>
          </a:p>
          <a:p>
            <a:pPr lvl="1"/>
            <a:endParaRPr lang="en-US"/>
          </a:p>
          <a:p>
            <a:pPr lvl="0"/>
            <a:r>
              <a:rPr lang="en-US"/>
              <a:t>Section Title Seven</a:t>
            </a:r>
          </a:p>
          <a:p>
            <a:pPr lvl="1"/>
            <a:endParaRPr lang="en-US"/>
          </a:p>
          <a:p>
            <a:pPr lvl="0"/>
            <a:r>
              <a:rPr lang="en-US"/>
              <a:t>Section Title Eight</a:t>
            </a:r>
          </a:p>
        </p:txBody>
      </p:sp>
      <p:sp>
        <p:nvSpPr>
          <p:cNvPr id="26" name="Text Placeholder 6"/>
          <p:cNvSpPr>
            <a:spLocks noGrp="1"/>
          </p:cNvSpPr>
          <p:nvPr>
            <p:ph type="body" sz="quarter" idx="25" hasCustomPrompt="1"/>
          </p:nvPr>
        </p:nvSpPr>
        <p:spPr>
          <a:xfrm>
            <a:off x="4525136" y="111532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01</a:t>
            </a:r>
          </a:p>
        </p:txBody>
      </p:sp>
      <p:sp>
        <p:nvSpPr>
          <p:cNvPr id="27" name="Text Placeholder 6"/>
          <p:cNvSpPr>
            <a:spLocks noGrp="1"/>
          </p:cNvSpPr>
          <p:nvPr>
            <p:ph type="body" sz="quarter" idx="26" hasCustomPrompt="1"/>
          </p:nvPr>
        </p:nvSpPr>
        <p:spPr>
          <a:xfrm>
            <a:off x="4525136" y="3660358"/>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05</a:t>
            </a:r>
          </a:p>
        </p:txBody>
      </p:sp>
      <p:sp>
        <p:nvSpPr>
          <p:cNvPr id="28" name="Text Placeholder 6"/>
          <p:cNvSpPr>
            <a:spLocks noGrp="1"/>
          </p:cNvSpPr>
          <p:nvPr>
            <p:ph type="body" sz="quarter" idx="27" hasCustomPrompt="1"/>
          </p:nvPr>
        </p:nvSpPr>
        <p:spPr>
          <a:xfrm>
            <a:off x="4525136" y="302409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04</a:t>
            </a:r>
          </a:p>
        </p:txBody>
      </p:sp>
      <p:sp>
        <p:nvSpPr>
          <p:cNvPr id="29" name="Text Placeholder 6"/>
          <p:cNvSpPr>
            <a:spLocks noGrp="1"/>
          </p:cNvSpPr>
          <p:nvPr>
            <p:ph type="body" sz="quarter" idx="28" hasCustomPrompt="1"/>
          </p:nvPr>
        </p:nvSpPr>
        <p:spPr>
          <a:xfrm>
            <a:off x="4525136" y="238784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03</a:t>
            </a:r>
          </a:p>
        </p:txBody>
      </p:sp>
      <p:sp>
        <p:nvSpPr>
          <p:cNvPr id="30" name="Text Placeholder 6"/>
          <p:cNvSpPr>
            <a:spLocks noGrp="1"/>
          </p:cNvSpPr>
          <p:nvPr>
            <p:ph type="body" sz="quarter" idx="29" hasCustomPrompt="1"/>
          </p:nvPr>
        </p:nvSpPr>
        <p:spPr>
          <a:xfrm>
            <a:off x="4525136" y="175158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02</a:t>
            </a:r>
          </a:p>
        </p:txBody>
      </p:sp>
      <p:sp>
        <p:nvSpPr>
          <p:cNvPr id="32" name="Text Placeholder 6"/>
          <p:cNvSpPr>
            <a:spLocks noGrp="1"/>
          </p:cNvSpPr>
          <p:nvPr>
            <p:ph type="body" sz="quarter" idx="30" hasCustomPrompt="1"/>
          </p:nvPr>
        </p:nvSpPr>
        <p:spPr>
          <a:xfrm>
            <a:off x="4525136" y="5569134"/>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08</a:t>
            </a:r>
          </a:p>
        </p:txBody>
      </p:sp>
      <p:sp>
        <p:nvSpPr>
          <p:cNvPr id="33" name="Text Placeholder 6"/>
          <p:cNvSpPr>
            <a:spLocks noGrp="1"/>
          </p:cNvSpPr>
          <p:nvPr>
            <p:ph type="body" sz="quarter" idx="31" hasCustomPrompt="1"/>
          </p:nvPr>
        </p:nvSpPr>
        <p:spPr>
          <a:xfrm>
            <a:off x="4525136" y="4932876"/>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07</a:t>
            </a:r>
          </a:p>
        </p:txBody>
      </p:sp>
      <p:sp>
        <p:nvSpPr>
          <p:cNvPr id="34" name="Text Placeholder 6"/>
          <p:cNvSpPr>
            <a:spLocks noGrp="1"/>
          </p:cNvSpPr>
          <p:nvPr>
            <p:ph type="body" sz="quarter" idx="32" hasCustomPrompt="1"/>
          </p:nvPr>
        </p:nvSpPr>
        <p:spPr>
          <a:xfrm>
            <a:off x="4525136" y="429661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06</a:t>
            </a:r>
          </a:p>
        </p:txBody>
      </p:sp>
      <p:sp>
        <p:nvSpPr>
          <p:cNvPr id="16"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830856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endParaRPr lang="en-US"/>
          </a:p>
        </p:txBody>
      </p:sp>
      <p:sp>
        <p:nvSpPr>
          <p:cNvPr id="4" name="Footer Placeholder 3"/>
          <p:cNvSpPr>
            <a:spLocks noGrp="1"/>
          </p:cNvSpPr>
          <p:nvPr>
            <p:ph type="ftr" sz="quarter" idx="11"/>
          </p:nvPr>
        </p:nvSpPr>
        <p:spPr>
          <a:xfrm>
            <a:off x="731520" y="6400800"/>
            <a:ext cx="2743200" cy="182880"/>
          </a:xfrm>
        </p:spPr>
        <p:txBody>
          <a:bodyPr/>
          <a:lstStyle/>
          <a:p>
            <a:r>
              <a:rPr lang="en-US"/>
              <a:t>© Frontline Education Confidential &amp; Proprietary</a:t>
            </a:r>
          </a:p>
        </p:txBody>
      </p:sp>
      <p:sp>
        <p:nvSpPr>
          <p:cNvPr id="5"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pitchFamily="50" charset="0"/>
                <a:ea typeface="+mj-ea"/>
                <a:cs typeface="+mj-cs"/>
              </a:defRPr>
            </a:lvl1pPr>
          </a:lstStyle>
          <a:p>
            <a:pPr lvl="0"/>
            <a:r>
              <a:rPr lang="en-US"/>
              <a:t>Agenda</a:t>
            </a:r>
          </a:p>
        </p:txBody>
      </p:sp>
      <p:sp>
        <p:nvSpPr>
          <p:cNvPr id="11" name="Text Placeholder 10"/>
          <p:cNvSpPr>
            <a:spLocks noGrp="1"/>
          </p:cNvSpPr>
          <p:nvPr>
            <p:ph type="body" sz="quarter" idx="13" hasCustomPrompt="1"/>
          </p:nvPr>
        </p:nvSpPr>
        <p:spPr>
          <a:xfrm>
            <a:off x="5296829" y="1206500"/>
            <a:ext cx="6133171" cy="4711700"/>
          </a:xfrm>
        </p:spPr>
        <p:txBody>
          <a:bodyPr/>
          <a:lstStyle>
            <a:lvl1pPr marL="0" marR="0" indent="0" algn="l" defTabSz="914400" rtl="0" eaLnBrk="1" fontAlgn="auto" latinLnBrk="0" hangingPunct="1">
              <a:lnSpc>
                <a:spcPct val="90000"/>
              </a:lnSpc>
              <a:spcBef>
                <a:spcPts val="0"/>
              </a:spcBef>
              <a:spcAft>
                <a:spcPts val="0"/>
              </a:spcAft>
              <a:buClr>
                <a:schemeClr val="bg2"/>
              </a:buClr>
              <a:buSzTx/>
              <a:buFont typeface="Arial" panose="020B0604020202020204" pitchFamily="34" charset="0"/>
              <a:buNone/>
              <a:tabLst/>
              <a:defRPr baseline="0">
                <a:latin typeface="Lato Light" panose="020F0302020204030203" pitchFamily="34" charset="0"/>
              </a:defRPr>
            </a:lvl1pPr>
            <a:lvl2pPr marL="0" indent="0">
              <a:spcBef>
                <a:spcPts val="0"/>
              </a:spcBef>
              <a:spcAft>
                <a:spcPts val="2400"/>
              </a:spcAft>
              <a:buNone/>
              <a:defRPr lang="en-US" sz="18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a:t>Section Title One</a:t>
            </a:r>
          </a:p>
          <a:p>
            <a:pPr lvl="1"/>
            <a:r>
              <a:rPr lang="en-US"/>
              <a:t>Subtitle Optional</a:t>
            </a:r>
          </a:p>
          <a:p>
            <a:pPr lvl="0"/>
            <a:r>
              <a:rPr lang="en-US"/>
              <a:t>Section Title Two</a:t>
            </a:r>
          </a:p>
          <a:p>
            <a:pPr lvl="1"/>
            <a:r>
              <a:rPr lang="en-US"/>
              <a:t>Subtitle Optional</a:t>
            </a:r>
          </a:p>
          <a:p>
            <a:pPr lvl="0"/>
            <a:r>
              <a:rPr lang="en-US"/>
              <a:t>Section Title Three</a:t>
            </a:r>
          </a:p>
          <a:p>
            <a:pPr lvl="1"/>
            <a:r>
              <a:rPr lang="en-US"/>
              <a:t>Subtitle Optional</a:t>
            </a:r>
          </a:p>
          <a:p>
            <a:pPr lvl="0"/>
            <a:r>
              <a:rPr lang="en-US"/>
              <a:t>Section Title Four</a:t>
            </a:r>
          </a:p>
          <a:p>
            <a:pPr lvl="1"/>
            <a:r>
              <a:rPr lang="en-US"/>
              <a:t>Subtitle Optional</a:t>
            </a:r>
          </a:p>
          <a:p>
            <a:pPr lvl="0"/>
            <a:r>
              <a:rPr lang="en-US"/>
              <a:t>Section Title Five</a:t>
            </a:r>
          </a:p>
          <a:p>
            <a:pPr marL="0" marR="0" lvl="1" indent="0" algn="l" defTabSz="914400" rtl="0" eaLnBrk="1" fontAlgn="auto" latinLnBrk="0" hangingPunct="1">
              <a:lnSpc>
                <a:spcPct val="90000"/>
              </a:lnSpc>
              <a:spcBef>
                <a:spcPts val="0"/>
              </a:spcBef>
              <a:spcAft>
                <a:spcPts val="0"/>
              </a:spcAft>
              <a:buClr>
                <a:schemeClr val="bg2"/>
              </a:buClr>
              <a:buSzTx/>
              <a:buFont typeface="Lato" panose="020F0502020204030203" pitchFamily="34" charset="0"/>
              <a:buNone/>
              <a:tabLst/>
              <a:defRPr/>
            </a:pPr>
            <a:r>
              <a:rPr lang="en-US"/>
              <a:t>Subtitle Optional</a:t>
            </a:r>
          </a:p>
        </p:txBody>
      </p:sp>
      <p:sp>
        <p:nvSpPr>
          <p:cNvPr id="17" name="Text Placeholder 6"/>
          <p:cNvSpPr>
            <a:spLocks noGrp="1"/>
          </p:cNvSpPr>
          <p:nvPr>
            <p:ph type="body" sz="quarter" idx="25" hasCustomPrompt="1"/>
          </p:nvPr>
        </p:nvSpPr>
        <p:spPr>
          <a:xfrm>
            <a:off x="4525136" y="113818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01</a:t>
            </a:r>
          </a:p>
        </p:txBody>
      </p:sp>
      <p:sp>
        <p:nvSpPr>
          <p:cNvPr id="19" name="Text Placeholder 6"/>
          <p:cNvSpPr>
            <a:spLocks noGrp="1"/>
          </p:cNvSpPr>
          <p:nvPr>
            <p:ph type="body" sz="quarter" idx="26" hasCustomPrompt="1"/>
          </p:nvPr>
        </p:nvSpPr>
        <p:spPr>
          <a:xfrm>
            <a:off x="4525136" y="469185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05</a:t>
            </a:r>
          </a:p>
        </p:txBody>
      </p:sp>
      <p:sp>
        <p:nvSpPr>
          <p:cNvPr id="21" name="Text Placeholder 6"/>
          <p:cNvSpPr>
            <a:spLocks noGrp="1"/>
          </p:cNvSpPr>
          <p:nvPr>
            <p:ph type="body" sz="quarter" idx="27" hasCustomPrompt="1"/>
          </p:nvPr>
        </p:nvSpPr>
        <p:spPr>
          <a:xfrm>
            <a:off x="4525136" y="380343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04</a:t>
            </a:r>
          </a:p>
        </p:txBody>
      </p:sp>
      <p:sp>
        <p:nvSpPr>
          <p:cNvPr id="23" name="Text Placeholder 6"/>
          <p:cNvSpPr>
            <a:spLocks noGrp="1"/>
          </p:cNvSpPr>
          <p:nvPr>
            <p:ph type="body" sz="quarter" idx="28" hasCustomPrompt="1"/>
          </p:nvPr>
        </p:nvSpPr>
        <p:spPr>
          <a:xfrm>
            <a:off x="4525136" y="291502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03</a:t>
            </a:r>
          </a:p>
        </p:txBody>
      </p:sp>
      <p:sp>
        <p:nvSpPr>
          <p:cNvPr id="25" name="Text Placeholder 6"/>
          <p:cNvSpPr>
            <a:spLocks noGrp="1"/>
          </p:cNvSpPr>
          <p:nvPr>
            <p:ph type="body" sz="quarter" idx="29" hasCustomPrompt="1"/>
          </p:nvPr>
        </p:nvSpPr>
        <p:spPr>
          <a:xfrm>
            <a:off x="4525136" y="202660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02</a:t>
            </a:r>
          </a:p>
        </p:txBody>
      </p:sp>
    </p:spTree>
    <p:extLst>
      <p:ext uri="{BB962C8B-B14F-4D97-AF65-F5344CB8AC3E}">
        <p14:creationId xmlns:p14="http://schemas.microsoft.com/office/powerpoint/2010/main" val="3045679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2451386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31547895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3486888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3739641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9297279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12"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bg1">
                    <a:lumMod val="9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23881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Bar Starter - Purple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AA46C4-B71E-5C46-8036-FD7BF5E41F55}"/>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10" name="Freeform: Shape 8">
            <a:extLst>
              <a:ext uri="{FF2B5EF4-FFF2-40B4-BE49-F238E27FC236}">
                <a16:creationId xmlns:a16="http://schemas.microsoft.com/office/drawing/2014/main" id="{0C720ACE-9230-0540-A25F-3B10C85F8FD6}"/>
              </a:ext>
            </a:extLst>
          </p:cNvPr>
          <p:cNvSpPr/>
          <p:nvPr userDrawn="1"/>
        </p:nvSpPr>
        <p:spPr>
          <a:xfrm>
            <a:off x="972706" y="1438656"/>
            <a:ext cx="11408229" cy="3980688"/>
          </a:xfrm>
          <a:custGeom>
            <a:avLst/>
            <a:gdLst>
              <a:gd name="connsiteX0" fmla="*/ 2743200 w 15544800"/>
              <a:gd name="connsiteY0" fmla="*/ 0 h 5486400"/>
              <a:gd name="connsiteX1" fmla="*/ 15544800 w 15544800"/>
              <a:gd name="connsiteY1" fmla="*/ 0 h 5486400"/>
              <a:gd name="connsiteX2" fmla="*/ 15544800 w 15544800"/>
              <a:gd name="connsiteY2" fmla="*/ 5486400 h 5486400"/>
              <a:gd name="connsiteX3" fmla="*/ 2743200 w 15544800"/>
              <a:gd name="connsiteY3" fmla="*/ 5486400 h 5486400"/>
              <a:gd name="connsiteX4" fmla="*/ 0 w 15544800"/>
              <a:gd name="connsiteY4" fmla="*/ 2743200 h 5486400"/>
              <a:gd name="connsiteX5" fmla="*/ 2743200 w 15544800"/>
              <a:gd name="connsiteY5" fmla="*/ 0 h 5486400"/>
              <a:gd name="connsiteX0" fmla="*/ 2743200 w 17112343"/>
              <a:gd name="connsiteY0" fmla="*/ 0 h 5486400"/>
              <a:gd name="connsiteX1" fmla="*/ 17112343 w 17112343"/>
              <a:gd name="connsiteY1" fmla="*/ 0 h 5486400"/>
              <a:gd name="connsiteX2" fmla="*/ 15544800 w 17112343"/>
              <a:gd name="connsiteY2" fmla="*/ 5486400 h 5486400"/>
              <a:gd name="connsiteX3" fmla="*/ 2743200 w 17112343"/>
              <a:gd name="connsiteY3" fmla="*/ 5486400 h 5486400"/>
              <a:gd name="connsiteX4" fmla="*/ 0 w 17112343"/>
              <a:gd name="connsiteY4" fmla="*/ 2743200 h 5486400"/>
              <a:gd name="connsiteX5" fmla="*/ 2743200 w 17112343"/>
              <a:gd name="connsiteY5" fmla="*/ 0 h 5486400"/>
              <a:gd name="connsiteX0" fmla="*/ 2743200 w 17112343"/>
              <a:gd name="connsiteY0" fmla="*/ 0 h 5486400"/>
              <a:gd name="connsiteX1" fmla="*/ 17112343 w 17112343"/>
              <a:gd name="connsiteY1" fmla="*/ 0 h 5486400"/>
              <a:gd name="connsiteX2" fmla="*/ 17079686 w 17112343"/>
              <a:gd name="connsiteY2" fmla="*/ 5486400 h 5486400"/>
              <a:gd name="connsiteX3" fmla="*/ 2743200 w 17112343"/>
              <a:gd name="connsiteY3" fmla="*/ 5486400 h 5486400"/>
              <a:gd name="connsiteX4" fmla="*/ 0 w 17112343"/>
              <a:gd name="connsiteY4" fmla="*/ 2743200 h 5486400"/>
              <a:gd name="connsiteX5" fmla="*/ 2743200 w 17112343"/>
              <a:gd name="connsiteY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12343" h="5486400">
                <a:moveTo>
                  <a:pt x="2743200" y="0"/>
                </a:moveTo>
                <a:lnTo>
                  <a:pt x="17112343" y="0"/>
                </a:lnTo>
                <a:lnTo>
                  <a:pt x="17079686" y="5486400"/>
                </a:lnTo>
                <a:lnTo>
                  <a:pt x="2743200" y="5486400"/>
                </a:lnTo>
                <a:cubicBezTo>
                  <a:pt x="1228172" y="5486400"/>
                  <a:pt x="0" y="4258228"/>
                  <a:pt x="0" y="2743200"/>
                </a:cubicBezTo>
                <a:cubicBezTo>
                  <a:pt x="0" y="1228172"/>
                  <a:pt x="1228172" y="0"/>
                  <a:pt x="2743200" y="0"/>
                </a:cubicBezTo>
                <a:close/>
              </a:path>
            </a:pathLst>
          </a:cu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Tree>
    <p:extLst>
      <p:ext uri="{BB962C8B-B14F-4D97-AF65-F5344CB8AC3E}">
        <p14:creationId xmlns:p14="http://schemas.microsoft.com/office/powerpoint/2010/main" val="6149291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2"/>
          <p:cNvSpPr>
            <a:spLocks noGrp="1"/>
          </p:cNvSpPr>
          <p:nvPr>
            <p:ph type="body" idx="13" hasCustomPrompt="1"/>
          </p:nvPr>
        </p:nvSpPr>
        <p:spPr>
          <a:xfrm>
            <a:off x="731520" y="4047487"/>
            <a:ext cx="8568597" cy="390294"/>
          </a:xfrm>
        </p:spPr>
        <p:txBody>
          <a:bodyPr/>
          <a:lstStyle>
            <a:lvl1pPr marL="0" indent="0">
              <a:buNone/>
              <a:defRPr sz="2400">
                <a:solidFill>
                  <a:schemeClr val="accent2"/>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
        <p:nvSpPr>
          <p:cNvPr id="13"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bg2"/>
                </a:solidFill>
              </a:defRPr>
            </a:lvl1pPr>
          </a:lstStyle>
          <a:p>
            <a:r>
              <a:rPr lang="en-US"/>
              <a:t>Title of Section</a:t>
            </a:r>
            <a:br>
              <a:rPr lang="en-US"/>
            </a:br>
            <a:r>
              <a:rPr lang="en-US"/>
              <a:t>Second Line Optional</a:t>
            </a:r>
          </a:p>
        </p:txBody>
      </p:sp>
    </p:spTree>
    <p:extLst>
      <p:ext uri="{BB962C8B-B14F-4D97-AF65-F5344CB8AC3E}">
        <p14:creationId xmlns:p14="http://schemas.microsoft.com/office/powerpoint/2010/main" val="15397091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20" y="480218"/>
            <a:ext cx="5008880" cy="1066800"/>
          </a:xfrm>
        </p:spPr>
        <p:txBody>
          <a:bodyPr>
            <a:noAutofit/>
          </a:bodyPr>
          <a:lstStyle>
            <a:lvl1pPr>
              <a:defRPr/>
            </a:lvl1pPr>
          </a:lstStyle>
          <a:p>
            <a:r>
              <a:rPr lang="en-US"/>
              <a:t>Text &amp; Photo Header</a:t>
            </a:r>
            <a:br>
              <a:rPr lang="en-US"/>
            </a:br>
            <a:r>
              <a:rPr lang="en-US"/>
              <a:t>Second Line Optional</a:t>
            </a:r>
          </a:p>
        </p:txBody>
      </p:sp>
      <p:sp>
        <p:nvSpPr>
          <p:cNvPr id="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74720" y="6400800"/>
            <a:ext cx="2265680" cy="182880"/>
          </a:xfrm>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0"/>
            <a:ext cx="6096000" cy="68580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a:t>Click to insert photo.</a:t>
            </a:r>
          </a:p>
        </p:txBody>
      </p:sp>
    </p:spTree>
    <p:extLst>
      <p:ext uri="{BB962C8B-B14F-4D97-AF65-F5344CB8AC3E}">
        <p14:creationId xmlns:p14="http://schemas.microsoft.com/office/powerpoint/2010/main" val="3475408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 Two Phot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358140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a:t>Click to insert photo.</a:t>
            </a:r>
          </a:p>
        </p:txBody>
      </p:sp>
      <p:sp>
        <p:nvSpPr>
          <p:cNvPr id="10" name="Picture Placeholder 10"/>
          <p:cNvSpPr>
            <a:spLocks noGrp="1"/>
          </p:cNvSpPr>
          <p:nvPr>
            <p:ph type="pic" sz="quarter" idx="14" hasCustomPrompt="1"/>
          </p:nvPr>
        </p:nvSpPr>
        <p:spPr>
          <a:xfrm>
            <a:off x="6096000" y="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a:t>Click to insert photo.</a:t>
            </a:r>
          </a:p>
        </p:txBody>
      </p:sp>
      <p:sp>
        <p:nvSpPr>
          <p:cNvPr id="12" name="Title 1"/>
          <p:cNvSpPr>
            <a:spLocks noGrp="1"/>
          </p:cNvSpPr>
          <p:nvPr>
            <p:ph type="title" hasCustomPrompt="1"/>
          </p:nvPr>
        </p:nvSpPr>
        <p:spPr>
          <a:xfrm>
            <a:off x="731520" y="480218"/>
            <a:ext cx="5008880" cy="1066800"/>
          </a:xfrm>
        </p:spPr>
        <p:txBody>
          <a:bodyPr>
            <a:noAutofit/>
          </a:bodyPr>
          <a:lstStyle>
            <a:lvl1pPr>
              <a:defRPr/>
            </a:lvl1pPr>
          </a:lstStyle>
          <a:p>
            <a:r>
              <a:rPr lang="en-US"/>
              <a:t>Text &amp; 2 Photos Header</a:t>
            </a:r>
            <a:br>
              <a:rPr lang="en-US"/>
            </a:br>
            <a:r>
              <a:rPr lang="en-US"/>
              <a:t>Second Line Optional</a:t>
            </a:r>
          </a:p>
        </p:txBody>
      </p:sp>
      <p:sp>
        <p:nvSpPr>
          <p:cNvPr id="1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067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 Infographic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7" name="Rectangle 6"/>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Light" panose="020F0502020204030203" pitchFamily="34" charset="0"/>
            </a:endParaRPr>
          </a:p>
        </p:txBody>
      </p:sp>
      <p:sp>
        <p:nvSpPr>
          <p:cNvPr id="10" name="Chart Placeholder 9"/>
          <p:cNvSpPr>
            <a:spLocks noGrp="1"/>
          </p:cNvSpPr>
          <p:nvPr>
            <p:ph type="chart" sz="quarter" idx="13" hasCustomPrompt="1"/>
          </p:nvPr>
        </p:nvSpPr>
        <p:spPr>
          <a:xfrm>
            <a:off x="6096000" y="0"/>
            <a:ext cx="6096000" cy="6858000"/>
          </a:xfrm>
        </p:spPr>
        <p:txBody>
          <a:bodyPr anchor="ctr" anchorCtr="0"/>
          <a:lstStyle>
            <a:lvl1pPr marL="0" marR="0" indent="0" algn="ctr"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solidFill>
                  <a:schemeClr val="bg1"/>
                </a:solidFill>
                <a:latin typeface="Lato Black" panose="020F0A02020204030203" pitchFamily="34" charset="0"/>
              </a:defRPr>
            </a:lvl1pPr>
          </a:lstStyle>
          <a:p>
            <a:r>
              <a:rPr lang="en-US"/>
              <a:t>Click to insert chart.</a:t>
            </a:r>
          </a:p>
          <a:p>
            <a:endParaRPr lang="en-US"/>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9" name="Title 1"/>
          <p:cNvSpPr>
            <a:spLocks noGrp="1"/>
          </p:cNvSpPr>
          <p:nvPr>
            <p:ph type="title" hasCustomPrompt="1"/>
          </p:nvPr>
        </p:nvSpPr>
        <p:spPr>
          <a:xfrm>
            <a:off x="731520" y="480218"/>
            <a:ext cx="5008880" cy="1066800"/>
          </a:xfrm>
        </p:spPr>
        <p:txBody>
          <a:bodyPr>
            <a:noAutofit/>
          </a:bodyPr>
          <a:lstStyle>
            <a:lvl1pPr>
              <a:defRPr/>
            </a:lvl1pPr>
          </a:lstStyle>
          <a:p>
            <a:r>
              <a:rPr lang="en-US"/>
              <a:t>Text &amp; Infographic Header</a:t>
            </a:r>
            <a:br>
              <a:rPr lang="en-US"/>
            </a:br>
            <a:r>
              <a:rPr lang="en-US"/>
              <a:t>Second Line Optional</a:t>
            </a:r>
          </a:p>
        </p:txBody>
      </p:sp>
      <p:sp>
        <p:nvSpPr>
          <p:cNvPr id="11"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9893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a:t>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2704265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a:t>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8332014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a:t>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1617527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DAR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a:t>Dark 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5417138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DAR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a:t>Dark 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9079350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Two Columns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480219"/>
            <a:ext cx="6858000" cy="1325563"/>
          </a:xfrm>
        </p:spPr>
        <p:txBody>
          <a:bodyPr/>
          <a:lstStyle>
            <a:lvl1pPr>
              <a:defRPr/>
            </a:lvl1pPr>
          </a:lstStyle>
          <a:p>
            <a:r>
              <a:rPr lang="en-US"/>
              <a:t>Text Two Columns Header</a:t>
            </a:r>
            <a:br>
              <a:rPr lang="en-US"/>
            </a:br>
            <a:r>
              <a:rPr lang="en-US"/>
              <a:t>Second Line Optional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a:t>Click to edit Master text styles</a:t>
            </a:r>
            <a:br>
              <a:rPr lang="en-US"/>
            </a:br>
            <a:r>
              <a:rPr lang="en-US"/>
              <a:t>Quo </a:t>
            </a:r>
            <a:r>
              <a:rPr lang="en-US" err="1"/>
              <a:t>feugiat</a:t>
            </a:r>
            <a:r>
              <a:rPr lang="en-US"/>
              <a:t> </a:t>
            </a:r>
            <a:r>
              <a:rPr lang="en-US" err="1"/>
              <a:t>referrentur</a:t>
            </a:r>
            <a:r>
              <a:rPr lang="en-US"/>
              <a:t> an, </a:t>
            </a:r>
            <a:r>
              <a:rPr lang="en-US" err="1"/>
              <a:t>unum</a:t>
            </a:r>
            <a:r>
              <a:rPr lang="en-US"/>
              <a:t> </a:t>
            </a:r>
            <a:r>
              <a:rPr lang="en-US" err="1"/>
              <a:t>aperiri</a:t>
            </a:r>
            <a:r>
              <a:rPr lang="en-US"/>
              <a:t> </a:t>
            </a:r>
            <a:r>
              <a:rPr lang="en-US" err="1"/>
              <a:t>abhorreant</a:t>
            </a:r>
            <a:r>
              <a:rPr lang="en-US"/>
              <a:t> et </a:t>
            </a:r>
            <a:r>
              <a:rPr lang="en-US" err="1"/>
              <a:t>nec</a:t>
            </a:r>
            <a:r>
              <a:rPr lang="en-US"/>
              <a:t>, </a:t>
            </a:r>
            <a:r>
              <a:rPr lang="en-US" err="1"/>
              <a:t>nec</a:t>
            </a:r>
            <a:r>
              <a:rPr lang="en-US"/>
              <a:t> </a:t>
            </a:r>
            <a:r>
              <a:rPr lang="en-US" err="1"/>
              <a:t>eu</a:t>
            </a:r>
            <a:r>
              <a:rPr lang="en-US"/>
              <a:t> </a:t>
            </a:r>
            <a:r>
              <a:rPr lang="en-US" err="1"/>
              <a:t>lucilius</a:t>
            </a:r>
            <a:r>
              <a:rPr lang="en-US"/>
              <a:t> </a:t>
            </a:r>
            <a:r>
              <a:rPr lang="en-US" err="1"/>
              <a:t>salutatus</a:t>
            </a:r>
            <a:r>
              <a:rPr lang="en-US"/>
              <a:t>. </a:t>
            </a:r>
            <a:r>
              <a:rPr lang="en-US" err="1"/>
              <a:t>Agam</a:t>
            </a:r>
            <a:r>
              <a:rPr lang="en-US"/>
              <a:t> </a:t>
            </a:r>
            <a:r>
              <a:rPr lang="en-US" err="1"/>
              <a:t>legere</a:t>
            </a:r>
            <a:r>
              <a:rPr lang="en-US"/>
              <a:t> </a:t>
            </a:r>
            <a:r>
              <a:rPr lang="en-US" err="1"/>
              <a:t>petentium</a:t>
            </a:r>
            <a:r>
              <a:rPr lang="en-US"/>
              <a:t> no pro, </a:t>
            </a:r>
            <a:r>
              <a:rPr lang="en-US" err="1"/>
              <a:t>atqui</a:t>
            </a:r>
            <a:r>
              <a:rPr lang="en-US"/>
              <a:t> </a:t>
            </a:r>
            <a:r>
              <a:rPr lang="en-US" err="1"/>
              <a:t>explicari</a:t>
            </a:r>
            <a:r>
              <a:rPr lang="en-US"/>
              <a:t> sit ad. Sit ad </a:t>
            </a:r>
            <a:r>
              <a:rPr lang="en-US" err="1"/>
              <a:t>munere</a:t>
            </a:r>
            <a:r>
              <a:rPr lang="en-US"/>
              <a:t> </a:t>
            </a:r>
            <a:r>
              <a:rPr lang="en-US" err="1"/>
              <a:t>consequat</a:t>
            </a:r>
            <a:r>
              <a:rPr lang="en-US"/>
              <a:t>, </a:t>
            </a:r>
            <a:r>
              <a:rPr lang="en-US" err="1"/>
              <a:t>mei</a:t>
            </a:r>
            <a:r>
              <a:rPr lang="en-US"/>
              <a:t> </a:t>
            </a:r>
            <a:r>
              <a:rPr lang="en-US" err="1"/>
              <a:t>regione</a:t>
            </a:r>
            <a:r>
              <a:rPr lang="en-US"/>
              <a:t> </a:t>
            </a:r>
            <a:r>
              <a:rPr lang="en-US" err="1"/>
              <a:t>nonumes</a:t>
            </a:r>
            <a:r>
              <a:rPr lang="en-US"/>
              <a:t> </a:t>
            </a:r>
            <a:r>
              <a:rPr lang="en-US" err="1"/>
              <a:t>fabellas</a:t>
            </a:r>
            <a:r>
              <a:rPr lang="en-US"/>
              <a:t> et, </a:t>
            </a:r>
            <a:r>
              <a:rPr lang="en-US" err="1"/>
              <a:t>ei</a:t>
            </a:r>
            <a:r>
              <a:rPr lang="en-US"/>
              <a:t> </a:t>
            </a:r>
            <a:r>
              <a:rPr lang="en-US" err="1"/>
              <a:t>etiam</a:t>
            </a:r>
            <a:r>
              <a:rPr lang="en-US"/>
              <a:t> </a:t>
            </a:r>
            <a:r>
              <a:rPr lang="en-US" err="1"/>
              <a:t>utroque</a:t>
            </a:r>
            <a:r>
              <a:rPr lang="en-US"/>
              <a:t> mea. </a:t>
            </a:r>
            <a:r>
              <a:rPr lang="en-US" err="1"/>
              <a:t>Eum</a:t>
            </a:r>
            <a:r>
              <a:rPr lang="en-US"/>
              <a:t> </a:t>
            </a:r>
            <a:r>
              <a:rPr lang="en-US" err="1"/>
              <a:t>ferri</a:t>
            </a:r>
            <a:r>
              <a:rPr lang="en-US"/>
              <a:t> omnium </a:t>
            </a:r>
            <a:r>
              <a:rPr lang="en-US" err="1"/>
              <a:t>utroque</a:t>
            </a:r>
            <a:r>
              <a:rPr lang="en-US"/>
              <a:t>.</a:t>
            </a:r>
          </a:p>
          <a:p>
            <a:pPr lvl="0"/>
            <a:endParaRPr lang="en-US"/>
          </a:p>
          <a:p>
            <a:pPr lvl="0"/>
            <a:r>
              <a:rPr lang="en-US"/>
              <a:t>Click to edit Master text styles</a:t>
            </a:r>
          </a:p>
          <a:p>
            <a:pPr lvl="1"/>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lvl="1"/>
            <a:endParaRPr lang="en-US"/>
          </a:p>
          <a:p>
            <a:pPr lvl="1"/>
            <a:endParaRPr lang="en-US"/>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58874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Bar Ender - Purpl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D06381-41A6-134E-B960-0BD2B4F644E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4" name="Freeform: Shape 8">
            <a:extLst>
              <a:ext uri="{FF2B5EF4-FFF2-40B4-BE49-F238E27FC236}">
                <a16:creationId xmlns:a16="http://schemas.microsoft.com/office/drawing/2014/main" id="{72FA96F7-B0C3-C04F-B4CF-0BF7BFBB3031}"/>
              </a:ext>
            </a:extLst>
          </p:cNvPr>
          <p:cNvSpPr/>
          <p:nvPr userDrawn="1"/>
        </p:nvSpPr>
        <p:spPr>
          <a:xfrm flipH="1">
            <a:off x="-149513" y="1438656"/>
            <a:ext cx="11408229" cy="3980688"/>
          </a:xfrm>
          <a:custGeom>
            <a:avLst/>
            <a:gdLst>
              <a:gd name="connsiteX0" fmla="*/ 2743200 w 15544800"/>
              <a:gd name="connsiteY0" fmla="*/ 0 h 5486400"/>
              <a:gd name="connsiteX1" fmla="*/ 15544800 w 15544800"/>
              <a:gd name="connsiteY1" fmla="*/ 0 h 5486400"/>
              <a:gd name="connsiteX2" fmla="*/ 15544800 w 15544800"/>
              <a:gd name="connsiteY2" fmla="*/ 5486400 h 5486400"/>
              <a:gd name="connsiteX3" fmla="*/ 2743200 w 15544800"/>
              <a:gd name="connsiteY3" fmla="*/ 5486400 h 5486400"/>
              <a:gd name="connsiteX4" fmla="*/ 0 w 15544800"/>
              <a:gd name="connsiteY4" fmla="*/ 2743200 h 5486400"/>
              <a:gd name="connsiteX5" fmla="*/ 2743200 w 15544800"/>
              <a:gd name="connsiteY5" fmla="*/ 0 h 5486400"/>
              <a:gd name="connsiteX0" fmla="*/ 2743200 w 17112343"/>
              <a:gd name="connsiteY0" fmla="*/ 0 h 5486400"/>
              <a:gd name="connsiteX1" fmla="*/ 17112343 w 17112343"/>
              <a:gd name="connsiteY1" fmla="*/ 0 h 5486400"/>
              <a:gd name="connsiteX2" fmla="*/ 15544800 w 17112343"/>
              <a:gd name="connsiteY2" fmla="*/ 5486400 h 5486400"/>
              <a:gd name="connsiteX3" fmla="*/ 2743200 w 17112343"/>
              <a:gd name="connsiteY3" fmla="*/ 5486400 h 5486400"/>
              <a:gd name="connsiteX4" fmla="*/ 0 w 17112343"/>
              <a:gd name="connsiteY4" fmla="*/ 2743200 h 5486400"/>
              <a:gd name="connsiteX5" fmla="*/ 2743200 w 17112343"/>
              <a:gd name="connsiteY5" fmla="*/ 0 h 5486400"/>
              <a:gd name="connsiteX0" fmla="*/ 2743200 w 17112343"/>
              <a:gd name="connsiteY0" fmla="*/ 0 h 5486400"/>
              <a:gd name="connsiteX1" fmla="*/ 17112343 w 17112343"/>
              <a:gd name="connsiteY1" fmla="*/ 0 h 5486400"/>
              <a:gd name="connsiteX2" fmla="*/ 17079686 w 17112343"/>
              <a:gd name="connsiteY2" fmla="*/ 5486400 h 5486400"/>
              <a:gd name="connsiteX3" fmla="*/ 2743200 w 17112343"/>
              <a:gd name="connsiteY3" fmla="*/ 5486400 h 5486400"/>
              <a:gd name="connsiteX4" fmla="*/ 0 w 17112343"/>
              <a:gd name="connsiteY4" fmla="*/ 2743200 h 5486400"/>
              <a:gd name="connsiteX5" fmla="*/ 2743200 w 17112343"/>
              <a:gd name="connsiteY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12343" h="5486400">
                <a:moveTo>
                  <a:pt x="2743200" y="0"/>
                </a:moveTo>
                <a:lnTo>
                  <a:pt x="17112343" y="0"/>
                </a:lnTo>
                <a:lnTo>
                  <a:pt x="17079686" y="5486400"/>
                </a:lnTo>
                <a:lnTo>
                  <a:pt x="2743200" y="5486400"/>
                </a:lnTo>
                <a:cubicBezTo>
                  <a:pt x="1228172" y="5486400"/>
                  <a:pt x="0" y="4258228"/>
                  <a:pt x="0" y="2743200"/>
                </a:cubicBezTo>
                <a:cubicBezTo>
                  <a:pt x="0" y="1228172"/>
                  <a:pt x="1228172" y="0"/>
                  <a:pt x="2743200" y="0"/>
                </a:cubicBezTo>
                <a:close/>
              </a:path>
            </a:pathLst>
          </a:cu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Tree>
    <p:extLst>
      <p:ext uri="{BB962C8B-B14F-4D97-AF65-F5344CB8AC3E}">
        <p14:creationId xmlns:p14="http://schemas.microsoft.com/office/powerpoint/2010/main" val="11552803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Two Columns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a:t>Click to edit Master text styles</a:t>
            </a:r>
            <a:br>
              <a:rPr lang="en-US"/>
            </a:br>
            <a:r>
              <a:rPr lang="en-US"/>
              <a:t>Quo </a:t>
            </a:r>
            <a:r>
              <a:rPr lang="en-US" err="1"/>
              <a:t>feugiat</a:t>
            </a:r>
            <a:r>
              <a:rPr lang="en-US"/>
              <a:t> </a:t>
            </a:r>
            <a:r>
              <a:rPr lang="en-US" err="1"/>
              <a:t>referrentur</a:t>
            </a:r>
            <a:r>
              <a:rPr lang="en-US"/>
              <a:t> an, </a:t>
            </a:r>
            <a:r>
              <a:rPr lang="en-US" err="1"/>
              <a:t>unum</a:t>
            </a:r>
            <a:r>
              <a:rPr lang="en-US"/>
              <a:t> </a:t>
            </a:r>
            <a:r>
              <a:rPr lang="en-US" err="1"/>
              <a:t>aperiri</a:t>
            </a:r>
            <a:r>
              <a:rPr lang="en-US"/>
              <a:t> </a:t>
            </a:r>
            <a:r>
              <a:rPr lang="en-US" err="1"/>
              <a:t>abhorreant</a:t>
            </a:r>
            <a:r>
              <a:rPr lang="en-US"/>
              <a:t> et </a:t>
            </a:r>
            <a:r>
              <a:rPr lang="en-US" err="1"/>
              <a:t>nec</a:t>
            </a:r>
            <a:r>
              <a:rPr lang="en-US"/>
              <a:t>, </a:t>
            </a:r>
            <a:r>
              <a:rPr lang="en-US" err="1"/>
              <a:t>nec</a:t>
            </a:r>
            <a:r>
              <a:rPr lang="en-US"/>
              <a:t> </a:t>
            </a:r>
            <a:r>
              <a:rPr lang="en-US" err="1"/>
              <a:t>eu</a:t>
            </a:r>
            <a:r>
              <a:rPr lang="en-US"/>
              <a:t> </a:t>
            </a:r>
            <a:r>
              <a:rPr lang="en-US" err="1"/>
              <a:t>lucilius</a:t>
            </a:r>
            <a:r>
              <a:rPr lang="en-US"/>
              <a:t> </a:t>
            </a:r>
            <a:r>
              <a:rPr lang="en-US" err="1"/>
              <a:t>salutatus</a:t>
            </a:r>
            <a:r>
              <a:rPr lang="en-US"/>
              <a:t>. </a:t>
            </a:r>
            <a:r>
              <a:rPr lang="en-US" err="1"/>
              <a:t>Agam</a:t>
            </a:r>
            <a:r>
              <a:rPr lang="en-US"/>
              <a:t> </a:t>
            </a:r>
            <a:r>
              <a:rPr lang="en-US" err="1"/>
              <a:t>legere</a:t>
            </a:r>
            <a:r>
              <a:rPr lang="en-US"/>
              <a:t> </a:t>
            </a:r>
            <a:r>
              <a:rPr lang="en-US" err="1"/>
              <a:t>petentium</a:t>
            </a:r>
            <a:r>
              <a:rPr lang="en-US"/>
              <a:t> no pro, </a:t>
            </a:r>
            <a:r>
              <a:rPr lang="en-US" err="1"/>
              <a:t>atqui</a:t>
            </a:r>
            <a:r>
              <a:rPr lang="en-US"/>
              <a:t> </a:t>
            </a:r>
            <a:r>
              <a:rPr lang="en-US" err="1"/>
              <a:t>explicari</a:t>
            </a:r>
            <a:r>
              <a:rPr lang="en-US"/>
              <a:t> sit ad. Sit ad </a:t>
            </a:r>
            <a:r>
              <a:rPr lang="en-US" err="1"/>
              <a:t>munere</a:t>
            </a:r>
            <a:r>
              <a:rPr lang="en-US"/>
              <a:t> </a:t>
            </a:r>
            <a:r>
              <a:rPr lang="en-US" err="1"/>
              <a:t>consequat</a:t>
            </a:r>
            <a:r>
              <a:rPr lang="en-US"/>
              <a:t>, </a:t>
            </a:r>
            <a:r>
              <a:rPr lang="en-US" err="1"/>
              <a:t>mei</a:t>
            </a:r>
            <a:r>
              <a:rPr lang="en-US"/>
              <a:t> </a:t>
            </a:r>
            <a:r>
              <a:rPr lang="en-US" err="1"/>
              <a:t>regione</a:t>
            </a:r>
            <a:r>
              <a:rPr lang="en-US"/>
              <a:t> </a:t>
            </a:r>
            <a:r>
              <a:rPr lang="en-US" err="1"/>
              <a:t>nonumes</a:t>
            </a:r>
            <a:r>
              <a:rPr lang="en-US"/>
              <a:t> </a:t>
            </a:r>
            <a:r>
              <a:rPr lang="en-US" err="1"/>
              <a:t>fabellas</a:t>
            </a:r>
            <a:r>
              <a:rPr lang="en-US"/>
              <a:t> et, </a:t>
            </a:r>
            <a:r>
              <a:rPr lang="en-US" err="1"/>
              <a:t>ei</a:t>
            </a:r>
            <a:r>
              <a:rPr lang="en-US"/>
              <a:t> </a:t>
            </a:r>
            <a:r>
              <a:rPr lang="en-US" err="1"/>
              <a:t>etiam</a:t>
            </a:r>
            <a:r>
              <a:rPr lang="en-US"/>
              <a:t> </a:t>
            </a:r>
            <a:r>
              <a:rPr lang="en-US" err="1"/>
              <a:t>utroque</a:t>
            </a:r>
            <a:r>
              <a:rPr lang="en-US"/>
              <a:t> mea. </a:t>
            </a:r>
            <a:r>
              <a:rPr lang="en-US" err="1"/>
              <a:t>Eum</a:t>
            </a:r>
            <a:r>
              <a:rPr lang="en-US"/>
              <a:t> </a:t>
            </a:r>
            <a:r>
              <a:rPr lang="en-US" err="1"/>
              <a:t>ferri</a:t>
            </a:r>
            <a:r>
              <a:rPr lang="en-US"/>
              <a:t> omnium </a:t>
            </a:r>
            <a:r>
              <a:rPr lang="en-US" err="1"/>
              <a:t>utroque</a:t>
            </a:r>
            <a:r>
              <a:rPr lang="en-US"/>
              <a:t>.</a:t>
            </a:r>
          </a:p>
          <a:p>
            <a:pPr lvl="0"/>
            <a:endParaRPr lang="en-US"/>
          </a:p>
          <a:p>
            <a:pPr lvl="0"/>
            <a:r>
              <a:rPr lang="en-US"/>
              <a:t>Click to edit Master text styles</a:t>
            </a:r>
          </a:p>
          <a:p>
            <a:pPr lvl="1"/>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lvl="1"/>
            <a:endParaRPr lang="en-US"/>
          </a:p>
          <a:p>
            <a:pPr lvl="1"/>
            <a:endParaRPr lang="en-US"/>
          </a:p>
        </p:txBody>
      </p:sp>
      <p:sp>
        <p:nvSpPr>
          <p:cNvPr id="9" name="Title 1"/>
          <p:cNvSpPr>
            <a:spLocks noGrp="1"/>
          </p:cNvSpPr>
          <p:nvPr>
            <p:ph type="title" hasCustomPrompt="1"/>
          </p:nvPr>
        </p:nvSpPr>
        <p:spPr>
          <a:xfrm>
            <a:off x="731520" y="480219"/>
            <a:ext cx="6858000" cy="1325563"/>
          </a:xfrm>
        </p:spPr>
        <p:txBody>
          <a:bodyPr/>
          <a:lstStyle>
            <a:lvl1pPr>
              <a:defRPr/>
            </a:lvl1pPr>
          </a:lstStyle>
          <a:p>
            <a:r>
              <a:rPr lang="en-US"/>
              <a:t>Text Two Columns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42509336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Only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a:t>Images Only Header</a:t>
            </a:r>
            <a:br>
              <a:rPr lang="en-US"/>
            </a:br>
            <a:r>
              <a:rPr lang="en-US"/>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8484434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Only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a:t>Images Only Header</a:t>
            </a:r>
            <a:br>
              <a:rPr lang="en-US"/>
            </a:br>
            <a:r>
              <a:rPr lang="en-US"/>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3148932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Only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a:t>Images Only Header</a:t>
            </a:r>
            <a:br>
              <a:rPr lang="en-US"/>
            </a:br>
            <a:r>
              <a:rPr lang="en-US"/>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4511959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19" y="365125"/>
            <a:ext cx="10685779" cy="4605655"/>
          </a:xfrm>
        </p:spPr>
        <p:txBody>
          <a:bodyPr anchor="ctr" anchorCtr="0">
            <a:noAutofit/>
          </a:bodyPr>
          <a:lstStyle>
            <a:lvl1pPr>
              <a:lnSpc>
                <a:spcPts val="6500"/>
              </a:lnSpc>
              <a:defRPr sz="6000">
                <a:solidFill>
                  <a:schemeClr val="bg2"/>
                </a:solidFill>
              </a:defRPr>
            </a:lvl1pPr>
          </a:lstStyle>
          <a:p>
            <a:r>
              <a:rPr lang="en-US"/>
              <a:t>Lorem ipsum dolor sit </a:t>
            </a:r>
            <a:r>
              <a:rPr lang="en-US" err="1"/>
              <a:t>amet</a:t>
            </a:r>
            <a:r>
              <a:rPr lang="en-US"/>
              <a:t>, </a:t>
            </a:r>
            <a:r>
              <a:rPr lang="en-US" err="1"/>
              <a:t>nam</a:t>
            </a:r>
            <a:r>
              <a:rPr lang="en-US"/>
              <a:t> </a:t>
            </a:r>
            <a:r>
              <a:rPr lang="en-US" err="1"/>
              <a:t>urbanitas</a:t>
            </a:r>
            <a:r>
              <a:rPr lang="en-US"/>
              <a:t> </a:t>
            </a:r>
            <a:r>
              <a:rPr lang="en-US" err="1"/>
              <a:t>honestatis</a:t>
            </a:r>
            <a:r>
              <a:rPr lang="en-US"/>
              <a:t> </a:t>
            </a:r>
            <a:r>
              <a:rPr lang="en-US" err="1"/>
              <a:t>ut.</a:t>
            </a:r>
            <a:r>
              <a:rPr lang="en-US"/>
              <a:t> 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r>
              <a:rPr lang="en-US"/>
              <a: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Frontline Education Confidential &amp; Proprietary</a:t>
            </a:r>
          </a:p>
        </p:txBody>
      </p:sp>
      <p:sp>
        <p:nvSpPr>
          <p:cNvPr id="9" name="Slide Number Placeholder 8"/>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11"/>
          <p:cNvSpPr>
            <a:spLocks noGrp="1"/>
          </p:cNvSpPr>
          <p:nvPr>
            <p:ph type="body" sz="quarter" idx="13" hasCustomPrompt="1"/>
          </p:nvPr>
        </p:nvSpPr>
        <p:spPr>
          <a:xfrm>
            <a:off x="731838" y="4970780"/>
            <a:ext cx="5181282" cy="881380"/>
          </a:xfrm>
        </p:spPr>
        <p:txBody>
          <a:bodyPr/>
          <a:lstStyle>
            <a:lvl1pPr marL="0" indent="0">
              <a:buNone/>
              <a:defRPr i="1"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Firstname</a:t>
            </a:r>
            <a:r>
              <a:rPr lang="en-US"/>
              <a:t> </a:t>
            </a:r>
            <a:r>
              <a:rPr lang="en-US" err="1"/>
              <a:t>Lastname</a:t>
            </a:r>
            <a:r>
              <a:rPr lang="en-US"/>
              <a:t>  |  Position Title</a:t>
            </a:r>
            <a:br>
              <a:rPr lang="en-US"/>
            </a:br>
            <a:r>
              <a:rPr lang="en-US"/>
              <a:t>Second Line Optional</a:t>
            </a:r>
          </a:p>
        </p:txBody>
      </p:sp>
    </p:spTree>
    <p:extLst>
      <p:ext uri="{BB962C8B-B14F-4D97-AF65-F5344CB8AC3E}">
        <p14:creationId xmlns:p14="http://schemas.microsoft.com/office/powerpoint/2010/main" val="28970792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7" name="Slide Number Placeholder 6"/>
          <p:cNvSpPr>
            <a:spLocks noGrp="1"/>
          </p:cNvSpPr>
          <p:nvPr>
            <p:ph type="sldNum" sz="quarter" idx="12"/>
          </p:nvPr>
        </p:nvSpPr>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0506245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estions + Contac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 Frontline Education Confidential &amp; Proprietary</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CE3D20D-AAEA-46F1-88F4-4FF0702FDAFA}" type="slidenum">
              <a:rPr lang="en-US" smtClean="0"/>
              <a:pPr/>
              <a:t>‹#›</a:t>
            </a:fld>
            <a:endParaRPr lang="en-US"/>
          </a:p>
        </p:txBody>
      </p:sp>
      <p:sp>
        <p:nvSpPr>
          <p:cNvPr id="9" name="Title 1"/>
          <p:cNvSpPr>
            <a:spLocks noGrp="1"/>
          </p:cNvSpPr>
          <p:nvPr>
            <p:ph type="title" hasCustomPrompt="1"/>
          </p:nvPr>
        </p:nvSpPr>
        <p:spPr>
          <a:xfrm>
            <a:off x="731520" y="914401"/>
            <a:ext cx="3162300" cy="797654"/>
          </a:xfrm>
        </p:spPr>
        <p:txBody>
          <a:bodyPr>
            <a:noAutofit/>
          </a:bodyPr>
          <a:lstStyle>
            <a:lvl1pPr>
              <a:defRPr lang="en-US" sz="5000" kern="1200" baseline="0" dirty="0">
                <a:solidFill>
                  <a:schemeClr val="tx2"/>
                </a:solidFill>
                <a:latin typeface="Karbon Slab Stencil" pitchFamily="50" charset="0"/>
                <a:ea typeface="+mj-ea"/>
                <a:cs typeface="+mj-cs"/>
              </a:defRPr>
            </a:lvl1pPr>
          </a:lstStyle>
          <a:p>
            <a:pPr marL="0" lvl="0" algn="l" defTabSz="914400" rtl="0" eaLnBrk="1" latinLnBrk="0" hangingPunct="1">
              <a:lnSpc>
                <a:spcPts val="5500"/>
              </a:lnSpc>
              <a:spcBef>
                <a:spcPct val="0"/>
              </a:spcBef>
              <a:buNone/>
            </a:pPr>
            <a:r>
              <a:rPr lang="en-US"/>
              <a:t>Questions?</a:t>
            </a:r>
          </a:p>
        </p:txBody>
      </p:sp>
      <p:sp>
        <p:nvSpPr>
          <p:cNvPr id="12" name="Text Placeholder 10"/>
          <p:cNvSpPr>
            <a:spLocks noGrp="1"/>
          </p:cNvSpPr>
          <p:nvPr>
            <p:ph type="body" sz="quarter" idx="13" hasCustomPrompt="1"/>
          </p:nvPr>
        </p:nvSpPr>
        <p:spPr>
          <a:xfrm>
            <a:off x="6083299" y="13386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CONTACT US:</a:t>
            </a:r>
          </a:p>
        </p:txBody>
      </p:sp>
      <p:sp>
        <p:nvSpPr>
          <p:cNvPr id="14" name="Text Placeholder 13"/>
          <p:cNvSpPr>
            <a:spLocks noGrp="1"/>
          </p:cNvSpPr>
          <p:nvPr>
            <p:ph type="body" sz="quarter" idx="14" hasCustomPrompt="1"/>
          </p:nvPr>
        </p:nvSpPr>
        <p:spPr>
          <a:xfrm>
            <a:off x="6083298" y="15950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a:t>webinars@frontlinetechnologies.com</a:t>
            </a:r>
          </a:p>
        </p:txBody>
      </p:sp>
      <p:sp>
        <p:nvSpPr>
          <p:cNvPr id="15" name="Text Placeholder 10"/>
          <p:cNvSpPr>
            <a:spLocks noGrp="1"/>
          </p:cNvSpPr>
          <p:nvPr>
            <p:ph type="body" sz="quarter" idx="15" hasCustomPrompt="1"/>
          </p:nvPr>
        </p:nvSpPr>
        <p:spPr>
          <a:xfrm>
            <a:off x="6083299" y="22149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VISIT US:</a:t>
            </a:r>
          </a:p>
        </p:txBody>
      </p:sp>
      <p:sp>
        <p:nvSpPr>
          <p:cNvPr id="16" name="Text Placeholder 13"/>
          <p:cNvSpPr>
            <a:spLocks noGrp="1"/>
          </p:cNvSpPr>
          <p:nvPr>
            <p:ph type="body" sz="quarter" idx="16" hasCustomPrompt="1"/>
          </p:nvPr>
        </p:nvSpPr>
        <p:spPr>
          <a:xfrm>
            <a:off x="6083298" y="24713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a:t>www.frontlinek12.com</a:t>
            </a:r>
          </a:p>
        </p:txBody>
      </p:sp>
    </p:spTree>
    <p:extLst>
      <p:ext uri="{BB962C8B-B14F-4D97-AF65-F5344CB8AC3E}">
        <p14:creationId xmlns:p14="http://schemas.microsoft.com/office/powerpoint/2010/main" val="2923499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8" name="Date Placeholder 1"/>
          <p:cNvSpPr>
            <a:spLocks noGrp="1"/>
          </p:cNvSpPr>
          <p:nvPr>
            <p:ph type="dt" sz="half" idx="10"/>
          </p:nvPr>
        </p:nvSpPr>
        <p:spPr>
          <a:xfrm>
            <a:off x="9715500" y="6400800"/>
            <a:ext cx="1524000" cy="182880"/>
          </a:xfrm>
        </p:spPr>
        <p:txBody>
          <a:bodyPr/>
          <a:lstStyle/>
          <a:p>
            <a:endParaRPr lang="en-US"/>
          </a:p>
        </p:txBody>
      </p:sp>
      <p:sp>
        <p:nvSpPr>
          <p:cNvPr id="9" name="Footer Placeholder 2"/>
          <p:cNvSpPr>
            <a:spLocks noGrp="1"/>
          </p:cNvSpPr>
          <p:nvPr>
            <p:ph type="ftr" sz="quarter" idx="11"/>
          </p:nvPr>
        </p:nvSpPr>
        <p:spPr>
          <a:xfrm>
            <a:off x="6972300" y="6400800"/>
            <a:ext cx="2743200" cy="182880"/>
          </a:xfrm>
        </p:spPr>
        <p:txBody>
          <a:bodyPr/>
          <a:lstStyle/>
          <a:p>
            <a:r>
              <a:rPr lang="en-US"/>
              <a:t>© Frontline Education Confidential &amp; Proprietary</a:t>
            </a:r>
          </a:p>
        </p:txBody>
      </p:sp>
    </p:spTree>
    <p:extLst>
      <p:ext uri="{BB962C8B-B14F-4D97-AF65-F5344CB8AC3E}">
        <p14:creationId xmlns:p14="http://schemas.microsoft.com/office/powerpoint/2010/main" val="1706646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Bar 1/2 - Purple Title and Logo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6096001" y="1438470"/>
            <a:ext cx="6156207" cy="398106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
        <p:nvSpPr>
          <p:cNvPr id="4" name="Picture Placeholder 3">
            <a:extLst>
              <a:ext uri="{FF2B5EF4-FFF2-40B4-BE49-F238E27FC236}">
                <a16:creationId xmlns:a16="http://schemas.microsoft.com/office/drawing/2014/main" id="{C9A850ED-756B-054D-9040-03F9CE826E62}"/>
              </a:ext>
            </a:extLst>
          </p:cNvPr>
          <p:cNvSpPr>
            <a:spLocks noGrp="1"/>
          </p:cNvSpPr>
          <p:nvPr>
            <p:ph type="pic" sz="quarter" idx="10"/>
          </p:nvPr>
        </p:nvSpPr>
        <p:spPr>
          <a:xfrm>
            <a:off x="0" y="1438276"/>
            <a:ext cx="6096000" cy="3981450"/>
          </a:xfrm>
        </p:spPr>
        <p:txBody>
          <a:bodyPr/>
          <a:lstStyle/>
          <a:p>
            <a:endParaRPr lang="en-US"/>
          </a:p>
        </p:txBody>
      </p:sp>
    </p:spTree>
    <p:extLst>
      <p:ext uri="{BB962C8B-B14F-4D97-AF65-F5344CB8AC3E}">
        <p14:creationId xmlns:p14="http://schemas.microsoft.com/office/powerpoint/2010/main" val="210953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Bar 1/2 - Purple Title and Logo -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110837" y="1438470"/>
            <a:ext cx="6218559" cy="398106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
        <p:nvSpPr>
          <p:cNvPr id="4" name="Picture Placeholder 3">
            <a:extLst>
              <a:ext uri="{FF2B5EF4-FFF2-40B4-BE49-F238E27FC236}">
                <a16:creationId xmlns:a16="http://schemas.microsoft.com/office/drawing/2014/main" id="{C9A850ED-756B-054D-9040-03F9CE826E62}"/>
              </a:ext>
            </a:extLst>
          </p:cNvPr>
          <p:cNvSpPr>
            <a:spLocks noGrp="1"/>
          </p:cNvSpPr>
          <p:nvPr>
            <p:ph type="pic" sz="quarter" idx="10"/>
          </p:nvPr>
        </p:nvSpPr>
        <p:spPr>
          <a:xfrm>
            <a:off x="6107722" y="1438470"/>
            <a:ext cx="6096000" cy="3981450"/>
          </a:xfrm>
        </p:spPr>
        <p:txBody>
          <a:bodyPr/>
          <a:lstStyle/>
          <a:p>
            <a:endParaRPr lang="en-US"/>
          </a:p>
        </p:txBody>
      </p:sp>
    </p:spTree>
    <p:extLst>
      <p:ext uri="{BB962C8B-B14F-4D97-AF65-F5344CB8AC3E}">
        <p14:creationId xmlns:p14="http://schemas.microsoft.com/office/powerpoint/2010/main" val="81997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Bar (Top Half) -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0" y="1438470"/>
            <a:ext cx="12192000" cy="22566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Tree>
    <p:extLst>
      <p:ext uri="{BB962C8B-B14F-4D97-AF65-F5344CB8AC3E}">
        <p14:creationId xmlns:p14="http://schemas.microsoft.com/office/powerpoint/2010/main" val="993595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Bar (Top Third) -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0" y="1438470"/>
            <a:ext cx="12192000" cy="27068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Tree>
    <p:extLst>
      <p:ext uri="{BB962C8B-B14F-4D97-AF65-F5344CB8AC3E}">
        <p14:creationId xmlns:p14="http://schemas.microsoft.com/office/powerpoint/2010/main" val="923214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Half) - Purple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
        <p:nvSpPr>
          <p:cNvPr id="7" name="Picture Placeholder 5">
            <a:extLst>
              <a:ext uri="{FF2B5EF4-FFF2-40B4-BE49-F238E27FC236}">
                <a16:creationId xmlns:a16="http://schemas.microsoft.com/office/drawing/2014/main" id="{58A66BED-EC7D-8247-94F2-49A6AC3BD430}"/>
              </a:ext>
            </a:extLst>
          </p:cNvPr>
          <p:cNvSpPr>
            <a:spLocks noGrp="1"/>
          </p:cNvSpPr>
          <p:nvPr>
            <p:ph type="pic" sz="quarter" idx="11"/>
          </p:nvPr>
        </p:nvSpPr>
        <p:spPr>
          <a:xfrm>
            <a:off x="0" y="1600200"/>
            <a:ext cx="12192000" cy="2438400"/>
          </a:xfrm>
          <a:prstGeom prst="rect">
            <a:avLst/>
          </a:prstGeom>
        </p:spPr>
        <p:txBody>
          <a:bodyPr/>
          <a:lstStyle/>
          <a:p>
            <a:endParaRPr lang="uk-UA"/>
          </a:p>
        </p:txBody>
      </p:sp>
    </p:spTree>
    <p:extLst>
      <p:ext uri="{BB962C8B-B14F-4D97-AF65-F5344CB8AC3E}">
        <p14:creationId xmlns:p14="http://schemas.microsoft.com/office/powerpoint/2010/main" val="346990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 Purple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Tree>
    <p:extLst>
      <p:ext uri="{BB962C8B-B14F-4D97-AF65-F5344CB8AC3E}">
        <p14:creationId xmlns:p14="http://schemas.microsoft.com/office/powerpoint/2010/main" val="1510825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 Green Line Accent - Purple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pic>
        <p:nvPicPr>
          <p:cNvPr id="4" name="Graphic 3">
            <a:extLst>
              <a:ext uri="{FF2B5EF4-FFF2-40B4-BE49-F238E27FC236}">
                <a16:creationId xmlns:a16="http://schemas.microsoft.com/office/drawing/2014/main" id="{795E8F20-2A3A-034B-A088-3A801A9A0F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872133" y="0"/>
            <a:ext cx="2319867" cy="1608667"/>
          </a:xfrm>
          <a:prstGeom prst="rect">
            <a:avLst/>
          </a:prstGeom>
        </p:spPr>
      </p:pic>
    </p:spTree>
    <p:extLst>
      <p:ext uri="{BB962C8B-B14F-4D97-AF65-F5344CB8AC3E}">
        <p14:creationId xmlns:p14="http://schemas.microsoft.com/office/powerpoint/2010/main" val="143026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Lt Purple w/ Lt Acc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14259"/>
            <a:ext cx="9144000" cy="2387600"/>
          </a:xfrm>
        </p:spPr>
        <p:txBody>
          <a:bodyPr anchor="b"/>
          <a:lstStyle>
            <a:lvl1pPr algn="ct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993934"/>
            <a:ext cx="9144000" cy="1655762"/>
          </a:xfrm>
        </p:spPr>
        <p:txBody>
          <a:bodyPr/>
          <a:lstStyle>
            <a:lvl1pPr marL="0" indent="0" algn="ctr">
              <a:buNone/>
              <a:defRPr sz="2400">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613736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 Green Line Accent -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795E8F20-2A3A-034B-A088-3A801A9A0F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872133" y="0"/>
            <a:ext cx="2319867" cy="1608667"/>
          </a:xfrm>
          <a:prstGeom prst="rect">
            <a:avLst/>
          </a:prstGeom>
        </p:spPr>
      </p:pic>
    </p:spTree>
    <p:extLst>
      <p:ext uri="{BB962C8B-B14F-4D97-AF65-F5344CB8AC3E}">
        <p14:creationId xmlns:p14="http://schemas.microsoft.com/office/powerpoint/2010/main" val="410636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 Green Crosshatch Accent -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9861984" cy="841633"/>
          </a:xfrm>
        </p:spPr>
        <p:txBody>
          <a:bodyPr/>
          <a:lstStyle>
            <a:lvl1pPr>
              <a:defRPr>
                <a:solidFill>
                  <a:schemeClr val="accent1"/>
                </a:solidFill>
                <a:latin typeface="+mj-lt"/>
              </a:defRPr>
            </a:lvl1pPr>
          </a:lstStyle>
          <a:p>
            <a:r>
              <a:rPr lang="en-US"/>
              <a:t>Click to edit slide title</a:t>
            </a:r>
          </a:p>
        </p:txBody>
      </p:sp>
      <p:pic>
        <p:nvPicPr>
          <p:cNvPr id="5" name="Graphic 4">
            <a:extLst>
              <a:ext uri="{FF2B5EF4-FFF2-40B4-BE49-F238E27FC236}">
                <a16:creationId xmlns:a16="http://schemas.microsoft.com/office/drawing/2014/main" id="{76A5025F-149B-0943-9648-C0FE770848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439400" y="0"/>
            <a:ext cx="1752600" cy="2167467"/>
          </a:xfrm>
          <a:prstGeom prst="rect">
            <a:avLst/>
          </a:prstGeom>
        </p:spPr>
      </p:pic>
    </p:spTree>
    <p:extLst>
      <p:ext uri="{BB962C8B-B14F-4D97-AF65-F5344CB8AC3E}">
        <p14:creationId xmlns:p14="http://schemas.microsoft.com/office/powerpoint/2010/main" val="169284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 Green Crosshatch Accent - Purple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9861984" cy="841633"/>
          </a:xfrm>
        </p:spPr>
        <p:txBody>
          <a:bodyPr/>
          <a:lstStyle>
            <a:lvl1pPr>
              <a:defRPr>
                <a:solidFill>
                  <a:schemeClr val="accent1"/>
                </a:solidFill>
                <a:latin typeface="+mj-lt"/>
              </a:defRPr>
            </a:lvl1pPr>
          </a:lstStyle>
          <a:p>
            <a:r>
              <a:rPr lang="en-US"/>
              <a:t>Click to edit slide title</a:t>
            </a:r>
          </a:p>
        </p:txBody>
      </p:sp>
      <p:pic>
        <p:nvPicPr>
          <p:cNvPr id="5" name="Graphic 4">
            <a:extLst>
              <a:ext uri="{FF2B5EF4-FFF2-40B4-BE49-F238E27FC236}">
                <a16:creationId xmlns:a16="http://schemas.microsoft.com/office/drawing/2014/main" id="{76A5025F-149B-0943-9648-C0FE770848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439400" y="0"/>
            <a:ext cx="1752600" cy="2167467"/>
          </a:xfrm>
          <a:prstGeom prst="rect">
            <a:avLst/>
          </a:prstGeom>
        </p:spPr>
      </p:pic>
      <p:pic>
        <p:nvPicPr>
          <p:cNvPr id="4" name="Graphic 3">
            <a:extLst>
              <a:ext uri="{FF2B5EF4-FFF2-40B4-BE49-F238E27FC236}">
                <a16:creationId xmlns:a16="http://schemas.microsoft.com/office/drawing/2014/main" id="{8A37C3CC-213D-284D-84EA-72794D3670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1049" y="5810269"/>
            <a:ext cx="662028" cy="662028"/>
          </a:xfrm>
          <a:prstGeom prst="rect">
            <a:avLst/>
          </a:prstGeom>
        </p:spPr>
      </p:pic>
    </p:spTree>
    <p:extLst>
      <p:ext uri="{BB962C8B-B14F-4D97-AF65-F5344CB8AC3E}">
        <p14:creationId xmlns:p14="http://schemas.microsoft.com/office/powerpoint/2010/main" val="2700109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045482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and Half -  White Blank w/ Image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548967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and Half -  White Blank w/ Image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934751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and Half -  White w/ Title and Image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6096000" y="0"/>
            <a:ext cx="6096000" cy="6858000"/>
          </a:xfrm>
        </p:spPr>
        <p:txBody>
          <a:bodyPr/>
          <a:lstStyle/>
          <a:p>
            <a:endParaRPr lang="en-US"/>
          </a:p>
        </p:txBody>
      </p:sp>
      <p:sp>
        <p:nvSpPr>
          <p:cNvPr id="3" name="Title 1">
            <a:extLst>
              <a:ext uri="{FF2B5EF4-FFF2-40B4-BE49-F238E27FC236}">
                <a16:creationId xmlns:a16="http://schemas.microsoft.com/office/drawing/2014/main" id="{49975955-D954-B848-8BB7-DD722EBE6821}"/>
              </a:ext>
            </a:extLst>
          </p:cNvPr>
          <p:cNvSpPr>
            <a:spLocks noGrp="1"/>
          </p:cNvSpPr>
          <p:nvPr>
            <p:ph type="title"/>
          </p:nvPr>
        </p:nvSpPr>
        <p:spPr>
          <a:xfrm>
            <a:off x="339133" y="365126"/>
            <a:ext cx="5452067" cy="841633"/>
          </a:xfrm>
        </p:spPr>
        <p:txBody>
          <a:bodyPr/>
          <a:lstStyle>
            <a:lvl1pPr>
              <a:defRPr>
                <a:solidFill>
                  <a:schemeClr val="accent1"/>
                </a:solidFill>
                <a:latin typeface="+mj-lt"/>
              </a:defRPr>
            </a:lvl1pPr>
          </a:lstStyle>
          <a:p>
            <a:r>
              <a:rPr lang="en-US"/>
              <a:t>Click to edit slide title</a:t>
            </a:r>
          </a:p>
        </p:txBody>
      </p:sp>
    </p:spTree>
    <p:extLst>
      <p:ext uri="{BB962C8B-B14F-4D97-AF65-F5344CB8AC3E}">
        <p14:creationId xmlns:p14="http://schemas.microsoft.com/office/powerpoint/2010/main" val="2868074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and Half -  White w/ Title and Image Right and Corner Acc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6096000" y="0"/>
            <a:ext cx="6096000" cy="6858000"/>
          </a:xfrm>
        </p:spPr>
        <p:txBody>
          <a:bodyPr/>
          <a:lstStyle/>
          <a:p>
            <a:endParaRPr lang="en-US"/>
          </a:p>
        </p:txBody>
      </p:sp>
      <p:sp>
        <p:nvSpPr>
          <p:cNvPr id="3" name="Title 1">
            <a:extLst>
              <a:ext uri="{FF2B5EF4-FFF2-40B4-BE49-F238E27FC236}">
                <a16:creationId xmlns:a16="http://schemas.microsoft.com/office/drawing/2014/main" id="{49975955-D954-B848-8BB7-DD722EBE6821}"/>
              </a:ext>
            </a:extLst>
          </p:cNvPr>
          <p:cNvSpPr>
            <a:spLocks noGrp="1"/>
          </p:cNvSpPr>
          <p:nvPr>
            <p:ph type="title"/>
          </p:nvPr>
        </p:nvSpPr>
        <p:spPr>
          <a:xfrm>
            <a:off x="339133" y="365126"/>
            <a:ext cx="5452067" cy="841633"/>
          </a:xfrm>
        </p:spPr>
        <p:txBody>
          <a:bodyPr/>
          <a:lstStyle>
            <a:lvl1pPr>
              <a:defRPr>
                <a:solidFill>
                  <a:schemeClr val="accent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9E8C078C-14EF-E549-B3BD-C51C7BE50C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49333"/>
            <a:ext cx="2319867" cy="1608667"/>
          </a:xfrm>
          <a:prstGeom prst="rect">
            <a:avLst/>
          </a:prstGeom>
        </p:spPr>
      </p:pic>
    </p:spTree>
    <p:extLst>
      <p:ext uri="{BB962C8B-B14F-4D97-AF65-F5344CB8AC3E}">
        <p14:creationId xmlns:p14="http://schemas.microsoft.com/office/powerpoint/2010/main" val="2988287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and Half -  White w/ Title and Image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0" y="0"/>
            <a:ext cx="6096000" cy="6858000"/>
          </a:xfrm>
        </p:spPr>
        <p:txBody>
          <a:bodyPr/>
          <a:lstStyle/>
          <a:p>
            <a:endParaRPr lang="en-US"/>
          </a:p>
        </p:txBody>
      </p:sp>
      <p:sp>
        <p:nvSpPr>
          <p:cNvPr id="3" name="Title 1">
            <a:extLst>
              <a:ext uri="{FF2B5EF4-FFF2-40B4-BE49-F238E27FC236}">
                <a16:creationId xmlns:a16="http://schemas.microsoft.com/office/drawing/2014/main" id="{809E7CC9-B1A5-2D44-8B2F-8B707749CAE7}"/>
              </a:ext>
            </a:extLst>
          </p:cNvPr>
          <p:cNvSpPr>
            <a:spLocks noGrp="1"/>
          </p:cNvSpPr>
          <p:nvPr>
            <p:ph type="title"/>
          </p:nvPr>
        </p:nvSpPr>
        <p:spPr>
          <a:xfrm>
            <a:off x="6411687" y="365126"/>
            <a:ext cx="5452067" cy="841633"/>
          </a:xfrm>
        </p:spPr>
        <p:txBody>
          <a:bodyPr/>
          <a:lstStyle>
            <a:lvl1pPr>
              <a:defRPr>
                <a:solidFill>
                  <a:schemeClr val="accent1"/>
                </a:solidFill>
                <a:latin typeface="+mj-lt"/>
              </a:defRPr>
            </a:lvl1pPr>
          </a:lstStyle>
          <a:p>
            <a:r>
              <a:rPr lang="en-US"/>
              <a:t>Click to edit slide title</a:t>
            </a:r>
          </a:p>
        </p:txBody>
      </p:sp>
    </p:spTree>
    <p:extLst>
      <p:ext uri="{BB962C8B-B14F-4D97-AF65-F5344CB8AC3E}">
        <p14:creationId xmlns:p14="http://schemas.microsoft.com/office/powerpoint/2010/main" val="937304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and Half -  Purple Left and Titl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F9498-4D11-1E4E-8F96-D54CC4C9D525}"/>
              </a:ext>
            </a:extLst>
          </p:cNvPr>
          <p:cNvSpPr/>
          <p:nvPr userDrawn="1"/>
        </p:nvSpPr>
        <p:spPr>
          <a:xfrm>
            <a:off x="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7" name="Title 1">
            <a:extLst>
              <a:ext uri="{FF2B5EF4-FFF2-40B4-BE49-F238E27FC236}">
                <a16:creationId xmlns:a16="http://schemas.microsoft.com/office/drawing/2014/main" id="{E63CAF36-1D86-4344-937D-829DE199DB62}"/>
              </a:ext>
            </a:extLst>
          </p:cNvPr>
          <p:cNvSpPr>
            <a:spLocks noGrp="1"/>
          </p:cNvSpPr>
          <p:nvPr>
            <p:ph type="title"/>
          </p:nvPr>
        </p:nvSpPr>
        <p:spPr>
          <a:xfrm>
            <a:off x="6411687" y="365126"/>
            <a:ext cx="5452067" cy="841633"/>
          </a:xfrm>
        </p:spPr>
        <p:txBody>
          <a:bodyPr/>
          <a:lstStyle>
            <a:lvl1pPr>
              <a:defRPr>
                <a:solidFill>
                  <a:schemeClr val="accent1"/>
                </a:solidFill>
                <a:latin typeface="+mj-lt"/>
              </a:defRPr>
            </a:lvl1pPr>
          </a:lstStyle>
          <a:p>
            <a:r>
              <a:rPr lang="en-US"/>
              <a:t>Click to edit slide title</a:t>
            </a:r>
          </a:p>
        </p:txBody>
      </p:sp>
    </p:spTree>
    <p:extLst>
      <p:ext uri="{BB962C8B-B14F-4D97-AF65-F5344CB8AC3E}">
        <p14:creationId xmlns:p14="http://schemas.microsoft.com/office/powerpoint/2010/main" val="299442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Slide Lt Purple w/ Dk Acc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235200"/>
            <a:ext cx="9144000" cy="2387600"/>
          </a:xfrm>
        </p:spPr>
        <p:txBody>
          <a:bodyPr anchor="ctr"/>
          <a:lstStyle>
            <a:lvl1pPr algn="ctr">
              <a:defRPr sz="6000" b="1">
                <a:solidFill>
                  <a:schemeClr val="bg1"/>
                </a:solidFill>
              </a:defRPr>
            </a:lvl1pPr>
          </a:lstStyle>
          <a:p>
            <a:r>
              <a:rPr lang="en-US"/>
              <a:t>Click to edit Section title</a:t>
            </a:r>
          </a:p>
        </p:txBody>
      </p:sp>
    </p:spTree>
    <p:extLst>
      <p:ext uri="{BB962C8B-B14F-4D97-AF65-F5344CB8AC3E}">
        <p14:creationId xmlns:p14="http://schemas.microsoft.com/office/powerpoint/2010/main" val="851840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and Half -  Purple Left and Title Right with Corner Acc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F9498-4D11-1E4E-8F96-D54CC4C9D525}"/>
              </a:ext>
            </a:extLst>
          </p:cNvPr>
          <p:cNvSpPr/>
          <p:nvPr userDrawn="1"/>
        </p:nvSpPr>
        <p:spPr>
          <a:xfrm>
            <a:off x="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7" name="Title 1">
            <a:extLst>
              <a:ext uri="{FF2B5EF4-FFF2-40B4-BE49-F238E27FC236}">
                <a16:creationId xmlns:a16="http://schemas.microsoft.com/office/drawing/2014/main" id="{E63CAF36-1D86-4344-937D-829DE199DB62}"/>
              </a:ext>
            </a:extLst>
          </p:cNvPr>
          <p:cNvSpPr>
            <a:spLocks noGrp="1"/>
          </p:cNvSpPr>
          <p:nvPr>
            <p:ph type="title"/>
          </p:nvPr>
        </p:nvSpPr>
        <p:spPr>
          <a:xfrm>
            <a:off x="6411687" y="365126"/>
            <a:ext cx="5452067" cy="841633"/>
          </a:xfrm>
        </p:spPr>
        <p:txBody>
          <a:bodyPr/>
          <a:lstStyle>
            <a:lvl1pPr>
              <a:defRPr>
                <a:solidFill>
                  <a:schemeClr val="accent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2AF2AAB8-5199-8E44-A902-14D415CED9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9872133" y="5249333"/>
            <a:ext cx="2319867" cy="1608667"/>
          </a:xfrm>
          <a:prstGeom prst="rect">
            <a:avLst/>
          </a:prstGeom>
        </p:spPr>
      </p:pic>
    </p:spTree>
    <p:extLst>
      <p:ext uri="{BB962C8B-B14F-4D97-AF65-F5344CB8AC3E}">
        <p14:creationId xmlns:p14="http://schemas.microsoft.com/office/powerpoint/2010/main" val="1212882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and Half -  Purple Right and Titl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F9498-4D11-1E4E-8F96-D54CC4C9D525}"/>
              </a:ext>
            </a:extLst>
          </p:cNvPr>
          <p:cNvSpPr/>
          <p:nvPr userDrawn="1"/>
        </p:nvSpPr>
        <p:spPr>
          <a:xfrm>
            <a:off x="609600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7" name="Title 1">
            <a:extLst>
              <a:ext uri="{FF2B5EF4-FFF2-40B4-BE49-F238E27FC236}">
                <a16:creationId xmlns:a16="http://schemas.microsoft.com/office/drawing/2014/main" id="{E63CAF36-1D86-4344-937D-829DE199DB62}"/>
              </a:ext>
            </a:extLst>
          </p:cNvPr>
          <p:cNvSpPr>
            <a:spLocks noGrp="1"/>
          </p:cNvSpPr>
          <p:nvPr>
            <p:ph type="title"/>
          </p:nvPr>
        </p:nvSpPr>
        <p:spPr>
          <a:xfrm>
            <a:off x="339133" y="365126"/>
            <a:ext cx="5452067" cy="841633"/>
          </a:xfrm>
        </p:spPr>
        <p:txBody>
          <a:bodyPr/>
          <a:lstStyle>
            <a:lvl1pPr>
              <a:defRPr>
                <a:solidFill>
                  <a:schemeClr val="accent1"/>
                </a:solidFill>
                <a:latin typeface="+mj-lt"/>
              </a:defRPr>
            </a:lvl1pPr>
          </a:lstStyle>
          <a:p>
            <a:r>
              <a:rPr lang="en-US"/>
              <a:t>Click to edit slide title</a:t>
            </a:r>
          </a:p>
        </p:txBody>
      </p:sp>
    </p:spTree>
    <p:extLst>
      <p:ext uri="{BB962C8B-B14F-4D97-AF65-F5344CB8AC3E}">
        <p14:creationId xmlns:p14="http://schemas.microsoft.com/office/powerpoint/2010/main" val="1955250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and Half -  Purple Right and Title Left and Corner Acc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F9498-4D11-1E4E-8F96-D54CC4C9D525}"/>
              </a:ext>
            </a:extLst>
          </p:cNvPr>
          <p:cNvSpPr/>
          <p:nvPr userDrawn="1"/>
        </p:nvSpPr>
        <p:spPr>
          <a:xfrm>
            <a:off x="609600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7" name="Title 1">
            <a:extLst>
              <a:ext uri="{FF2B5EF4-FFF2-40B4-BE49-F238E27FC236}">
                <a16:creationId xmlns:a16="http://schemas.microsoft.com/office/drawing/2014/main" id="{E63CAF36-1D86-4344-937D-829DE199DB62}"/>
              </a:ext>
            </a:extLst>
          </p:cNvPr>
          <p:cNvSpPr>
            <a:spLocks noGrp="1"/>
          </p:cNvSpPr>
          <p:nvPr>
            <p:ph type="title"/>
          </p:nvPr>
        </p:nvSpPr>
        <p:spPr>
          <a:xfrm>
            <a:off x="339133" y="365126"/>
            <a:ext cx="5452067" cy="841633"/>
          </a:xfrm>
        </p:spPr>
        <p:txBody>
          <a:bodyPr/>
          <a:lstStyle>
            <a:lvl1pPr>
              <a:defRPr>
                <a:solidFill>
                  <a:schemeClr val="accent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BF27E210-3EC7-B345-92E4-99BB166052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49333"/>
            <a:ext cx="2319867" cy="1608667"/>
          </a:xfrm>
          <a:prstGeom prst="rect">
            <a:avLst/>
          </a:prstGeom>
        </p:spPr>
      </p:pic>
    </p:spTree>
    <p:extLst>
      <p:ext uri="{BB962C8B-B14F-4D97-AF65-F5344CB8AC3E}">
        <p14:creationId xmlns:p14="http://schemas.microsoft.com/office/powerpoint/2010/main" val="1698344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and Half -  Purple Right and Titl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F9498-4D11-1E4E-8F96-D54CC4C9D525}"/>
              </a:ext>
            </a:extLst>
          </p:cNvPr>
          <p:cNvSpPr/>
          <p:nvPr userDrawn="1"/>
        </p:nvSpPr>
        <p:spPr>
          <a:xfrm>
            <a:off x="609600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7" name="Title 1">
            <a:extLst>
              <a:ext uri="{FF2B5EF4-FFF2-40B4-BE49-F238E27FC236}">
                <a16:creationId xmlns:a16="http://schemas.microsoft.com/office/drawing/2014/main" id="{E63CAF36-1D86-4344-937D-829DE199DB62}"/>
              </a:ext>
            </a:extLst>
          </p:cNvPr>
          <p:cNvSpPr>
            <a:spLocks noGrp="1"/>
          </p:cNvSpPr>
          <p:nvPr>
            <p:ph type="title"/>
          </p:nvPr>
        </p:nvSpPr>
        <p:spPr>
          <a:xfrm>
            <a:off x="6411687" y="365126"/>
            <a:ext cx="5452067" cy="841633"/>
          </a:xfrm>
        </p:spPr>
        <p:txBody>
          <a:bodyPr/>
          <a:lstStyle>
            <a:lvl1pPr>
              <a:defRPr>
                <a:solidFill>
                  <a:schemeClr val="bg1"/>
                </a:solidFill>
                <a:latin typeface="+mj-lt"/>
              </a:defRPr>
            </a:lvl1pPr>
          </a:lstStyle>
          <a:p>
            <a:r>
              <a:rPr lang="en-US"/>
              <a:t>Click to edit slide title</a:t>
            </a:r>
          </a:p>
        </p:txBody>
      </p:sp>
    </p:spTree>
    <p:extLst>
      <p:ext uri="{BB962C8B-B14F-4D97-AF65-F5344CB8AC3E}">
        <p14:creationId xmlns:p14="http://schemas.microsoft.com/office/powerpoint/2010/main" val="800051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and Half -  Purple and Title Right, Image Left">
    <p:spTree>
      <p:nvGrpSpPr>
        <p:cNvPr id="1" name=""/>
        <p:cNvGrpSpPr/>
        <p:nvPr/>
      </p:nvGrpSpPr>
      <p:grpSpPr>
        <a:xfrm>
          <a:off x="0" y="0"/>
          <a:ext cx="0" cy="0"/>
          <a:chOff x="0" y="0"/>
          <a:chExt cx="0" cy="0"/>
        </a:xfrm>
      </p:grpSpPr>
      <p:sp>
        <p:nvSpPr>
          <p:cNvPr id="6" name="Background Color">
            <a:extLst>
              <a:ext uri="{FF2B5EF4-FFF2-40B4-BE49-F238E27FC236}">
                <a16:creationId xmlns:a16="http://schemas.microsoft.com/office/drawing/2014/main" id="{A72F9498-4D11-1E4E-8F96-D54CC4C9D525}"/>
              </a:ext>
            </a:extLst>
          </p:cNvPr>
          <p:cNvSpPr/>
          <p:nvPr userDrawn="1"/>
        </p:nvSpPr>
        <p:spPr>
          <a:xfrm>
            <a:off x="609600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7" name="Title 1">
            <a:extLst>
              <a:ext uri="{FF2B5EF4-FFF2-40B4-BE49-F238E27FC236}">
                <a16:creationId xmlns:a16="http://schemas.microsoft.com/office/drawing/2014/main" id="{E63CAF36-1D86-4344-937D-829DE199DB62}"/>
              </a:ext>
            </a:extLst>
          </p:cNvPr>
          <p:cNvSpPr>
            <a:spLocks noGrp="1"/>
          </p:cNvSpPr>
          <p:nvPr>
            <p:ph type="title"/>
          </p:nvPr>
        </p:nvSpPr>
        <p:spPr>
          <a:xfrm>
            <a:off x="6411687" y="365126"/>
            <a:ext cx="5452067" cy="841633"/>
          </a:xfrm>
        </p:spPr>
        <p:txBody>
          <a:bodyPr/>
          <a:lstStyle>
            <a:lvl1pPr>
              <a:defRPr>
                <a:solidFill>
                  <a:schemeClr val="bg1"/>
                </a:solidFill>
                <a:latin typeface="+mj-lt"/>
              </a:defRPr>
            </a:lvl1pPr>
          </a:lstStyle>
          <a:p>
            <a:r>
              <a:rPr lang="en-US"/>
              <a:t>Click to edit slide title</a:t>
            </a:r>
          </a:p>
        </p:txBody>
      </p:sp>
      <p:sp>
        <p:nvSpPr>
          <p:cNvPr id="4" name="Rectangle Tint">
            <a:extLst>
              <a:ext uri="{FF2B5EF4-FFF2-40B4-BE49-F238E27FC236}">
                <a16:creationId xmlns:a16="http://schemas.microsoft.com/office/drawing/2014/main" id="{DD0B8E90-4F55-D843-9158-E7949E2B4935}"/>
              </a:ext>
            </a:extLst>
          </p:cNvPr>
          <p:cNvSpPr/>
          <p:nvPr userDrawn="1"/>
        </p:nvSpPr>
        <p:spPr>
          <a:xfrm>
            <a:off x="0" y="0"/>
            <a:ext cx="6096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Picture Placeholder 2">
            <a:extLst>
              <a:ext uri="{FF2B5EF4-FFF2-40B4-BE49-F238E27FC236}">
                <a16:creationId xmlns:a16="http://schemas.microsoft.com/office/drawing/2014/main" id="{87C68267-6C57-AF4A-8C3C-EBB2F4BE026C}"/>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859524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alf and Half -  Purple and Title Left, 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018A0-8995-644A-B52F-4AC66C19B7C7}"/>
              </a:ext>
            </a:extLst>
          </p:cNvPr>
          <p:cNvSpPr/>
          <p:nvPr userDrawn="1"/>
        </p:nvSpPr>
        <p:spPr>
          <a:xfrm>
            <a:off x="0" y="0"/>
            <a:ext cx="6096000" cy="6858000"/>
          </a:xfrm>
          <a:prstGeom prst="rect">
            <a:avLst/>
          </a:prstGeom>
          <a:gradFill flip="none" rotWithShape="1">
            <a:gsLst>
              <a:gs pos="0">
                <a:schemeClr val="accent3"/>
              </a:gs>
              <a:gs pos="99000">
                <a:schemeClr val="accent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4" name="Title 1">
            <a:extLst>
              <a:ext uri="{FF2B5EF4-FFF2-40B4-BE49-F238E27FC236}">
                <a16:creationId xmlns:a16="http://schemas.microsoft.com/office/drawing/2014/main" id="{E8357E1A-27AD-C149-B2C0-144B2AA9AC99}"/>
              </a:ext>
            </a:extLst>
          </p:cNvPr>
          <p:cNvSpPr>
            <a:spLocks noGrp="1"/>
          </p:cNvSpPr>
          <p:nvPr>
            <p:ph type="title"/>
          </p:nvPr>
        </p:nvSpPr>
        <p:spPr>
          <a:xfrm>
            <a:off x="339133" y="365126"/>
            <a:ext cx="5452067" cy="841633"/>
          </a:xfrm>
        </p:spPr>
        <p:txBody>
          <a:bodyPr/>
          <a:lstStyle>
            <a:lvl1pPr>
              <a:defRPr>
                <a:solidFill>
                  <a:schemeClr val="bg1"/>
                </a:solidFill>
                <a:latin typeface="+mj-lt"/>
              </a:defRPr>
            </a:lvl1pPr>
          </a:lstStyle>
          <a:p>
            <a:r>
              <a:rPr lang="en-US"/>
              <a:t>Click to edit slide title</a:t>
            </a:r>
          </a:p>
        </p:txBody>
      </p:sp>
      <p:sp>
        <p:nvSpPr>
          <p:cNvPr id="5" name="Rectangle Tint">
            <a:extLst>
              <a:ext uri="{FF2B5EF4-FFF2-40B4-BE49-F238E27FC236}">
                <a16:creationId xmlns:a16="http://schemas.microsoft.com/office/drawing/2014/main" id="{F018EEEE-5986-1745-9125-48E4EF82BE08}"/>
              </a:ext>
            </a:extLst>
          </p:cNvPr>
          <p:cNvSpPr/>
          <p:nvPr userDrawn="1"/>
        </p:nvSpPr>
        <p:spPr>
          <a:xfrm>
            <a:off x="6096000" y="0"/>
            <a:ext cx="6096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3532045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and Half -  Title Left, Image 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357E1A-27AD-C149-B2C0-144B2AA9AC99}"/>
              </a:ext>
            </a:extLst>
          </p:cNvPr>
          <p:cNvSpPr>
            <a:spLocks noGrp="1"/>
          </p:cNvSpPr>
          <p:nvPr>
            <p:ph type="title"/>
          </p:nvPr>
        </p:nvSpPr>
        <p:spPr>
          <a:xfrm>
            <a:off x="339133" y="365126"/>
            <a:ext cx="5452067" cy="841633"/>
          </a:xfrm>
        </p:spPr>
        <p:txBody>
          <a:bodyPr/>
          <a:lstStyle>
            <a:lvl1pPr>
              <a:defRPr>
                <a:solidFill>
                  <a:schemeClr val="accent1"/>
                </a:solidFill>
                <a:latin typeface="+mj-lt"/>
              </a:defRPr>
            </a:lvl1pPr>
          </a:lstStyle>
          <a:p>
            <a:r>
              <a:rPr lang="en-US"/>
              <a:t>Click to edit slide title</a:t>
            </a:r>
          </a:p>
        </p:txBody>
      </p:sp>
      <p:sp>
        <p:nvSpPr>
          <p:cNvPr id="5" name="Rectangle Tint">
            <a:extLst>
              <a:ext uri="{FF2B5EF4-FFF2-40B4-BE49-F238E27FC236}">
                <a16:creationId xmlns:a16="http://schemas.microsoft.com/office/drawing/2014/main" id="{F018EEEE-5986-1745-9125-48E4EF82BE08}"/>
              </a:ext>
            </a:extLst>
          </p:cNvPr>
          <p:cNvSpPr/>
          <p:nvPr userDrawn="1"/>
        </p:nvSpPr>
        <p:spPr>
          <a:xfrm>
            <a:off x="6096000" y="0"/>
            <a:ext cx="6096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707092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and Half -  Title Left with Corner Accent, Image 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357E1A-27AD-C149-B2C0-144B2AA9AC99}"/>
              </a:ext>
            </a:extLst>
          </p:cNvPr>
          <p:cNvSpPr>
            <a:spLocks noGrp="1"/>
          </p:cNvSpPr>
          <p:nvPr>
            <p:ph type="title"/>
          </p:nvPr>
        </p:nvSpPr>
        <p:spPr>
          <a:xfrm>
            <a:off x="339133" y="365126"/>
            <a:ext cx="5452067" cy="841633"/>
          </a:xfrm>
        </p:spPr>
        <p:txBody>
          <a:bodyPr/>
          <a:lstStyle>
            <a:lvl1pPr>
              <a:defRPr>
                <a:solidFill>
                  <a:schemeClr val="accent1"/>
                </a:solidFill>
                <a:latin typeface="+mj-lt"/>
              </a:defRPr>
            </a:lvl1pPr>
          </a:lstStyle>
          <a:p>
            <a:r>
              <a:rPr lang="en-US"/>
              <a:t>Click to edit slide title</a:t>
            </a:r>
          </a:p>
        </p:txBody>
      </p:sp>
      <p:sp>
        <p:nvSpPr>
          <p:cNvPr id="5" name="Rectangle Tint">
            <a:extLst>
              <a:ext uri="{FF2B5EF4-FFF2-40B4-BE49-F238E27FC236}">
                <a16:creationId xmlns:a16="http://schemas.microsoft.com/office/drawing/2014/main" id="{F018EEEE-5986-1745-9125-48E4EF82BE08}"/>
              </a:ext>
            </a:extLst>
          </p:cNvPr>
          <p:cNvSpPr/>
          <p:nvPr userDrawn="1"/>
        </p:nvSpPr>
        <p:spPr>
          <a:xfrm>
            <a:off x="6096000" y="0"/>
            <a:ext cx="6096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icture Placeholder 6">
            <a:extLst>
              <a:ext uri="{FF2B5EF4-FFF2-40B4-BE49-F238E27FC236}">
                <a16:creationId xmlns:a16="http://schemas.microsoft.com/office/drawing/2014/main" id="{39858B08-4D22-1544-8943-E46F9A656A76}"/>
              </a:ext>
            </a:extLst>
          </p:cNvPr>
          <p:cNvSpPr>
            <a:spLocks noGrp="1"/>
          </p:cNvSpPr>
          <p:nvPr>
            <p:ph type="pic" sz="quarter" idx="10"/>
          </p:nvPr>
        </p:nvSpPr>
        <p:spPr>
          <a:xfrm>
            <a:off x="6096000" y="0"/>
            <a:ext cx="6096000" cy="6858000"/>
          </a:xfrm>
        </p:spPr>
        <p:txBody>
          <a:bodyPr/>
          <a:lstStyle/>
          <a:p>
            <a:endParaRPr lang="en-US"/>
          </a:p>
        </p:txBody>
      </p:sp>
      <p:pic>
        <p:nvPicPr>
          <p:cNvPr id="6" name="Graphic 5">
            <a:extLst>
              <a:ext uri="{FF2B5EF4-FFF2-40B4-BE49-F238E27FC236}">
                <a16:creationId xmlns:a16="http://schemas.microsoft.com/office/drawing/2014/main" id="{978E3FC5-00D5-EB47-A4C2-1992B43758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49333"/>
            <a:ext cx="2319867" cy="1608667"/>
          </a:xfrm>
          <a:prstGeom prst="rect">
            <a:avLst/>
          </a:prstGeom>
        </p:spPr>
      </p:pic>
    </p:spTree>
    <p:extLst>
      <p:ext uri="{BB962C8B-B14F-4D97-AF65-F5344CB8AC3E}">
        <p14:creationId xmlns:p14="http://schemas.microsoft.com/office/powerpoint/2010/main" val="1902048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Background with Left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CB7C9E-03B8-354D-B8D0-7EA03B47D258}"/>
              </a:ext>
            </a:extLst>
          </p:cNvPr>
          <p:cNvSpPr>
            <a:spLocks noGrp="1"/>
          </p:cNvSpPr>
          <p:nvPr>
            <p:ph type="pic" sz="quarter" idx="10"/>
          </p:nvPr>
        </p:nvSpPr>
        <p:spPr>
          <a:xfrm>
            <a:off x="0" y="0"/>
            <a:ext cx="12192000" cy="6858000"/>
          </a:xfrm>
        </p:spPr>
        <p:txBody>
          <a:bodyPr/>
          <a:lstStyle/>
          <a:p>
            <a:endParaRPr lang="en-US"/>
          </a:p>
        </p:txBody>
      </p:sp>
      <p:sp>
        <p:nvSpPr>
          <p:cNvPr id="11" name="Title Placeholder">
            <a:extLst>
              <a:ext uri="{FF2B5EF4-FFF2-40B4-BE49-F238E27FC236}">
                <a16:creationId xmlns:a16="http://schemas.microsoft.com/office/drawing/2014/main" id="{66D7D4A8-B9CF-C84D-B563-05F464F49094}"/>
              </a:ext>
            </a:extLst>
          </p:cNvPr>
          <p:cNvSpPr>
            <a:spLocks noGrp="1"/>
          </p:cNvSpPr>
          <p:nvPr>
            <p:ph type="body" sz="quarter" idx="11" hasCustomPrompt="1"/>
          </p:nvPr>
        </p:nvSpPr>
        <p:spPr>
          <a:xfrm>
            <a:off x="475192" y="836514"/>
            <a:ext cx="3275541" cy="960967"/>
          </a:xfrm>
        </p:spPr>
        <p:txBody>
          <a:bodyPr>
            <a:normAutofit/>
          </a:bodyPr>
          <a:lstStyle>
            <a:lvl1pPr marL="0" indent="0">
              <a:buNone/>
              <a:defRPr sz="3200">
                <a:solidFill>
                  <a:schemeClr val="bg1"/>
                </a:solidFill>
                <a:latin typeface="+mj-lt"/>
              </a:defRPr>
            </a:lvl1pPr>
            <a:lvl2pPr marL="457223" indent="0">
              <a:buNone/>
              <a:defRPr/>
            </a:lvl2pPr>
            <a:lvl3pPr marL="914446" indent="0">
              <a:buNone/>
              <a:defRPr/>
            </a:lvl3pPr>
            <a:lvl4pPr marL="1371669" indent="0">
              <a:buNone/>
              <a:defRPr/>
            </a:lvl4pPr>
            <a:lvl5pPr marL="1828891" indent="0">
              <a:buNone/>
              <a:defRPr/>
            </a:lvl5pPr>
          </a:lstStyle>
          <a:p>
            <a:pPr lvl="0"/>
            <a:r>
              <a:rPr lang="en-US"/>
              <a:t>Click to edit Master title</a:t>
            </a:r>
          </a:p>
        </p:txBody>
      </p:sp>
      <p:sp>
        <p:nvSpPr>
          <p:cNvPr id="13" name="Body Text Placeholder">
            <a:extLst>
              <a:ext uri="{FF2B5EF4-FFF2-40B4-BE49-F238E27FC236}">
                <a16:creationId xmlns:a16="http://schemas.microsoft.com/office/drawing/2014/main" id="{E624EB92-9ADA-E84F-BAF9-595242074896}"/>
              </a:ext>
            </a:extLst>
          </p:cNvPr>
          <p:cNvSpPr>
            <a:spLocks noGrp="1"/>
          </p:cNvSpPr>
          <p:nvPr>
            <p:ph type="body" sz="quarter" idx="12" hasCustomPrompt="1"/>
          </p:nvPr>
        </p:nvSpPr>
        <p:spPr>
          <a:xfrm>
            <a:off x="475192" y="2211290"/>
            <a:ext cx="3275541" cy="2800350"/>
          </a:xfrm>
        </p:spPr>
        <p:txBody>
          <a:bodyPr>
            <a:normAutofit/>
          </a:bodyPr>
          <a:lstStyle>
            <a:lvl1pPr marL="0" indent="0">
              <a:lnSpc>
                <a:spcPct val="100000"/>
              </a:lnSpc>
              <a:spcBef>
                <a:spcPts val="0"/>
              </a:spcBef>
              <a:spcAft>
                <a:spcPts val="0"/>
              </a:spcAft>
              <a:buNone/>
              <a:defRPr sz="1867">
                <a:solidFill>
                  <a:schemeClr val="bg1"/>
                </a:solidFill>
              </a:defRPr>
            </a:lvl1pPr>
            <a:lvl2pPr marL="457223" indent="0">
              <a:buNone/>
              <a:defRPr sz="1867">
                <a:solidFill>
                  <a:schemeClr val="bg1"/>
                </a:solidFill>
              </a:defRPr>
            </a:lvl2pPr>
            <a:lvl3pPr marL="914446" indent="0">
              <a:buNone/>
              <a:defRPr sz="1867">
                <a:solidFill>
                  <a:schemeClr val="bg1"/>
                </a:solidFill>
              </a:defRPr>
            </a:lvl3pPr>
            <a:lvl4pPr marL="1371669" indent="0">
              <a:buNone/>
              <a:defRPr sz="1867">
                <a:solidFill>
                  <a:schemeClr val="bg1"/>
                </a:solidFill>
              </a:defRPr>
            </a:lvl4pPr>
            <a:lvl5pPr marL="1828891" indent="0">
              <a:buNone/>
              <a:defRPr sz="1867">
                <a:solidFill>
                  <a:schemeClr val="bg1"/>
                </a:solidFill>
              </a:defRPr>
            </a:lvl5pPr>
          </a:lstStyle>
          <a:p>
            <a:pPr lvl="0"/>
            <a:r>
              <a:rPr lang="en-US"/>
              <a:t>Click to edit body text.</a:t>
            </a:r>
          </a:p>
        </p:txBody>
      </p:sp>
    </p:spTree>
    <p:extLst>
      <p:ext uri="{BB962C8B-B14F-4D97-AF65-F5344CB8AC3E}">
        <p14:creationId xmlns:p14="http://schemas.microsoft.com/office/powerpoint/2010/main" val="2305738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Circle Lef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28800" y="2133600"/>
            <a:ext cx="2590800" cy="25908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363212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Slide Dk Purple w/ Lt Acc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235200"/>
            <a:ext cx="9144000" cy="2387600"/>
          </a:xfrm>
        </p:spPr>
        <p:txBody>
          <a:bodyPr anchor="ctr"/>
          <a:lstStyle>
            <a:lvl1pPr algn="ctr">
              <a:defRPr sz="6000" b="1">
                <a:solidFill>
                  <a:schemeClr val="bg1"/>
                </a:solidFill>
              </a:defRPr>
            </a:lvl1pPr>
          </a:lstStyle>
          <a:p>
            <a:r>
              <a:rPr lang="en-US"/>
              <a:t>Click to edit Section title</a:t>
            </a:r>
          </a:p>
        </p:txBody>
      </p:sp>
    </p:spTree>
    <p:extLst>
      <p:ext uri="{BB962C8B-B14F-4D97-AF65-F5344CB8AC3E}">
        <p14:creationId xmlns:p14="http://schemas.microsoft.com/office/powerpoint/2010/main" val="792233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structional">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99E919-683C-5743-825A-9AF555410E0B}"/>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pic>
        <p:nvPicPr>
          <p:cNvPr id="7" name="Graphic 6">
            <a:extLst>
              <a:ext uri="{FF2B5EF4-FFF2-40B4-BE49-F238E27FC236}">
                <a16:creationId xmlns:a16="http://schemas.microsoft.com/office/drawing/2014/main" id="{C0182012-A588-8944-B35E-20607497A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
        <p:nvSpPr>
          <p:cNvPr id="8" name="TextBox 7">
            <a:extLst>
              <a:ext uri="{FF2B5EF4-FFF2-40B4-BE49-F238E27FC236}">
                <a16:creationId xmlns:a16="http://schemas.microsoft.com/office/drawing/2014/main" id="{3BB5C39D-320A-CA41-ADD6-3E0B6455C219}"/>
              </a:ext>
            </a:extLst>
          </p:cNvPr>
          <p:cNvSpPr txBox="1"/>
          <p:nvPr userDrawn="1"/>
        </p:nvSpPr>
        <p:spPr>
          <a:xfrm>
            <a:off x="351691" y="6018172"/>
            <a:ext cx="5580054" cy="276999"/>
          </a:xfrm>
          <a:prstGeom prst="rect">
            <a:avLst/>
          </a:prstGeom>
          <a:noFill/>
        </p:spPr>
        <p:txBody>
          <a:bodyPr wrap="none" rtlCol="0">
            <a:spAutoFit/>
          </a:bodyPr>
          <a:lstStyle/>
          <a:p>
            <a:r>
              <a:rPr lang="en-US" sz="1200" i="1">
                <a:solidFill>
                  <a:schemeClr val="bg1">
                    <a:lumMod val="95000"/>
                  </a:schemeClr>
                </a:solidFill>
              </a:rPr>
              <a:t>This slide is for instructional purposes only, and is not to be used in public presentations</a:t>
            </a:r>
          </a:p>
        </p:txBody>
      </p:sp>
    </p:spTree>
    <p:extLst>
      <p:ext uri="{BB962C8B-B14F-4D97-AF65-F5344CB8AC3E}">
        <p14:creationId xmlns:p14="http://schemas.microsoft.com/office/powerpoint/2010/main" val="308817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t Purple with Acc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5AC578E3-A570-694D-BFE3-FA5294FD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49333"/>
            <a:ext cx="2319867" cy="1608667"/>
          </a:xfrm>
          <a:prstGeom prst="rect">
            <a:avLst/>
          </a:prstGeom>
        </p:spPr>
      </p:pic>
    </p:spTree>
    <p:extLst>
      <p:ext uri="{BB962C8B-B14F-4D97-AF65-F5344CB8AC3E}">
        <p14:creationId xmlns:p14="http://schemas.microsoft.com/office/powerpoint/2010/main" val="1004128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k Purple with Title and Accen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5AC578E3-A570-694D-BFE3-FA5294FD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49333"/>
            <a:ext cx="2319867" cy="1608667"/>
          </a:xfrm>
          <a:prstGeom prst="rect">
            <a:avLst/>
          </a:prstGeom>
        </p:spPr>
      </p:pic>
    </p:spTree>
    <p:extLst>
      <p:ext uri="{BB962C8B-B14F-4D97-AF65-F5344CB8AC3E}">
        <p14:creationId xmlns:p14="http://schemas.microsoft.com/office/powerpoint/2010/main" val="2038835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k Purple with Title and Logo">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pic>
        <p:nvPicPr>
          <p:cNvPr id="5" name="Graphic 4">
            <a:extLst>
              <a:ext uri="{FF2B5EF4-FFF2-40B4-BE49-F238E27FC236}">
                <a16:creationId xmlns:a16="http://schemas.microsoft.com/office/drawing/2014/main" id="{B94B4BAD-FBC1-F445-B326-91B81580C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Tree>
    <p:extLst>
      <p:ext uri="{BB962C8B-B14F-4D97-AF65-F5344CB8AC3E}">
        <p14:creationId xmlns:p14="http://schemas.microsoft.com/office/powerpoint/2010/main" val="2968562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k Purple with Titl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spTree>
    <p:extLst>
      <p:ext uri="{BB962C8B-B14F-4D97-AF65-F5344CB8AC3E}">
        <p14:creationId xmlns:p14="http://schemas.microsoft.com/office/powerpoint/2010/main" val="659622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rple Stacked with Logo">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sp>
        <p:nvSpPr>
          <p:cNvPr id="3" name="Rectangle 2">
            <a:extLst>
              <a:ext uri="{FF2B5EF4-FFF2-40B4-BE49-F238E27FC236}">
                <a16:creationId xmlns:a16="http://schemas.microsoft.com/office/drawing/2014/main" id="{42192FFB-9498-7D47-994E-F96BDB513946}"/>
              </a:ext>
            </a:extLst>
          </p:cNvPr>
          <p:cNvSpPr/>
          <p:nvPr userDrawn="1"/>
        </p:nvSpPr>
        <p:spPr>
          <a:xfrm>
            <a:off x="0" y="3429000"/>
            <a:ext cx="12192000" cy="3432048"/>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Graphic 4">
            <a:extLst>
              <a:ext uri="{FF2B5EF4-FFF2-40B4-BE49-F238E27FC236}">
                <a16:creationId xmlns:a16="http://schemas.microsoft.com/office/drawing/2014/main" id="{B94B4BAD-FBC1-F445-B326-91B81580C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Tree>
    <p:extLst>
      <p:ext uri="{BB962C8B-B14F-4D97-AF65-F5344CB8AC3E}">
        <p14:creationId xmlns:p14="http://schemas.microsoft.com/office/powerpoint/2010/main" val="771875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rple Stacked with Logo and Accen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sp>
        <p:nvSpPr>
          <p:cNvPr id="3" name="Rectangle 2">
            <a:extLst>
              <a:ext uri="{FF2B5EF4-FFF2-40B4-BE49-F238E27FC236}">
                <a16:creationId xmlns:a16="http://schemas.microsoft.com/office/drawing/2014/main" id="{42192FFB-9498-7D47-994E-F96BDB513946}"/>
              </a:ext>
            </a:extLst>
          </p:cNvPr>
          <p:cNvSpPr/>
          <p:nvPr userDrawn="1"/>
        </p:nvSpPr>
        <p:spPr>
          <a:xfrm>
            <a:off x="0" y="3429000"/>
            <a:ext cx="12192000" cy="3432048"/>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Graphic 4">
            <a:extLst>
              <a:ext uri="{FF2B5EF4-FFF2-40B4-BE49-F238E27FC236}">
                <a16:creationId xmlns:a16="http://schemas.microsoft.com/office/drawing/2014/main" id="{B94B4BAD-FBC1-F445-B326-91B81580C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pic>
        <p:nvPicPr>
          <p:cNvPr id="6" name="Graphic 5">
            <a:extLst>
              <a:ext uri="{FF2B5EF4-FFF2-40B4-BE49-F238E27FC236}">
                <a16:creationId xmlns:a16="http://schemas.microsoft.com/office/drawing/2014/main" id="{67CCF0F8-7BD8-F549-9A5A-B711BB3CD4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595885" y="0"/>
            <a:ext cx="2596115" cy="1800225"/>
          </a:xfrm>
          <a:prstGeom prst="rect">
            <a:avLst/>
          </a:prstGeom>
        </p:spPr>
      </p:pic>
    </p:spTree>
    <p:extLst>
      <p:ext uri="{BB962C8B-B14F-4D97-AF65-F5344CB8AC3E}">
        <p14:creationId xmlns:p14="http://schemas.microsoft.com/office/powerpoint/2010/main" val="901241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urple Stacked with Accen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sp>
        <p:nvSpPr>
          <p:cNvPr id="3" name="Rectangle 2">
            <a:extLst>
              <a:ext uri="{FF2B5EF4-FFF2-40B4-BE49-F238E27FC236}">
                <a16:creationId xmlns:a16="http://schemas.microsoft.com/office/drawing/2014/main" id="{42192FFB-9498-7D47-994E-F96BDB513946}"/>
              </a:ext>
            </a:extLst>
          </p:cNvPr>
          <p:cNvSpPr/>
          <p:nvPr userDrawn="1"/>
        </p:nvSpPr>
        <p:spPr>
          <a:xfrm>
            <a:off x="0" y="3429000"/>
            <a:ext cx="12192000" cy="3432048"/>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Graphic 5">
            <a:extLst>
              <a:ext uri="{FF2B5EF4-FFF2-40B4-BE49-F238E27FC236}">
                <a16:creationId xmlns:a16="http://schemas.microsoft.com/office/drawing/2014/main" id="{67CCF0F8-7BD8-F549-9A5A-B711BB3CD4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9595885" y="0"/>
            <a:ext cx="2596115" cy="1800225"/>
          </a:xfrm>
          <a:prstGeom prst="rect">
            <a:avLst/>
          </a:prstGeom>
        </p:spPr>
      </p:pic>
    </p:spTree>
    <p:extLst>
      <p:ext uri="{BB962C8B-B14F-4D97-AF65-F5344CB8AC3E}">
        <p14:creationId xmlns:p14="http://schemas.microsoft.com/office/powerpoint/2010/main" val="2313418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evices Option 1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2BEAA1-D6D4-264A-AA62-4136871FCB84}"/>
              </a:ext>
            </a:extLst>
          </p:cNvPr>
          <p:cNvSpPr/>
          <p:nvPr userDrawn="1"/>
        </p:nvSpPr>
        <p:spPr>
          <a:xfrm>
            <a:off x="0" y="0"/>
            <a:ext cx="12192000" cy="3730752"/>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8" name="Title 1">
            <a:extLst>
              <a:ext uri="{FF2B5EF4-FFF2-40B4-BE49-F238E27FC236}">
                <a16:creationId xmlns:a16="http://schemas.microsoft.com/office/drawing/2014/main" id="{73863FD2-DB9F-9B48-9647-801ED5765F59}"/>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sp>
        <p:nvSpPr>
          <p:cNvPr id="7" name="Picture Placeholder 2">
            <a:extLst>
              <a:ext uri="{FF2B5EF4-FFF2-40B4-BE49-F238E27FC236}">
                <a16:creationId xmlns:a16="http://schemas.microsoft.com/office/drawing/2014/main" id="{8DD11464-8F80-3849-A676-D6A95A702157}"/>
              </a:ext>
            </a:extLst>
          </p:cNvPr>
          <p:cNvSpPr>
            <a:spLocks noGrp="1"/>
          </p:cNvSpPr>
          <p:nvPr>
            <p:ph type="pic" sz="quarter" idx="12"/>
          </p:nvPr>
        </p:nvSpPr>
        <p:spPr>
          <a:xfrm>
            <a:off x="3937000" y="1752600"/>
            <a:ext cx="4318000" cy="2641600"/>
          </a:xfrm>
          <a:prstGeom prst="rect">
            <a:avLst/>
          </a:prstGeom>
        </p:spPr>
        <p:txBody>
          <a:bodyPr/>
          <a:lstStyle>
            <a:lvl1pPr>
              <a:defRPr sz="1333"/>
            </a:lvl1pPr>
          </a:lstStyle>
          <a:p>
            <a:endParaRPr lang="uk-UA"/>
          </a:p>
        </p:txBody>
      </p:sp>
    </p:spTree>
    <p:extLst>
      <p:ext uri="{BB962C8B-B14F-4D97-AF65-F5344CB8AC3E}">
        <p14:creationId xmlns:p14="http://schemas.microsoft.com/office/powerpoint/2010/main" val="19722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 Lt Purple w/ Title Left, Dk Purpl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3B48D-77C1-4241-AD0C-2AEAF56D82D0}"/>
              </a:ext>
            </a:extLst>
          </p:cNvPr>
          <p:cNvSpPr/>
          <p:nvPr userDrawn="1"/>
        </p:nvSpPr>
        <p:spPr>
          <a:xfrm>
            <a:off x="0" y="-6039"/>
            <a:ext cx="6096000" cy="6858000"/>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7" name="Rectangle 6">
            <a:extLst>
              <a:ext uri="{FF2B5EF4-FFF2-40B4-BE49-F238E27FC236}">
                <a16:creationId xmlns:a16="http://schemas.microsoft.com/office/drawing/2014/main" id="{C55F91C9-CC85-0647-BE20-C48FE9970C3A}"/>
              </a:ext>
            </a:extLst>
          </p:cNvPr>
          <p:cNvSpPr/>
          <p:nvPr userDrawn="1"/>
        </p:nvSpPr>
        <p:spPr>
          <a:xfrm>
            <a:off x="6096000" y="-6039"/>
            <a:ext cx="6096000" cy="6858000"/>
          </a:xfrm>
          <a:prstGeom prst="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8" name="Title 1">
            <a:extLst>
              <a:ext uri="{FF2B5EF4-FFF2-40B4-BE49-F238E27FC236}">
                <a16:creationId xmlns:a16="http://schemas.microsoft.com/office/drawing/2014/main" id="{DAD00BD8-BB28-E94F-B502-59BF15676B6C}"/>
              </a:ext>
            </a:extLst>
          </p:cNvPr>
          <p:cNvSpPr>
            <a:spLocks noGrp="1"/>
          </p:cNvSpPr>
          <p:nvPr>
            <p:ph type="title"/>
          </p:nvPr>
        </p:nvSpPr>
        <p:spPr>
          <a:xfrm>
            <a:off x="339133" y="365126"/>
            <a:ext cx="5452067" cy="841633"/>
          </a:xfrm>
        </p:spPr>
        <p:txBody>
          <a:bodyPr/>
          <a:lstStyle>
            <a:lvl1pPr>
              <a:defRPr>
                <a:solidFill>
                  <a:schemeClr val="bg1"/>
                </a:solidFill>
                <a:latin typeface="+mj-lt"/>
              </a:defRPr>
            </a:lvl1pPr>
          </a:lstStyle>
          <a:p>
            <a:r>
              <a:rPr lang="en-US"/>
              <a:t>Click to edit slide title</a:t>
            </a:r>
          </a:p>
        </p:txBody>
      </p:sp>
    </p:spTree>
    <p:extLst>
      <p:ext uri="{BB962C8B-B14F-4D97-AF65-F5344CB8AC3E}">
        <p14:creationId xmlns:p14="http://schemas.microsoft.com/office/powerpoint/2010/main" val="258998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EF0C42-7A16-5C44-85A3-AC26F376CA3C}"/>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Tree>
    <p:extLst>
      <p:ext uri="{BB962C8B-B14F-4D97-AF65-F5344CB8AC3E}">
        <p14:creationId xmlns:p14="http://schemas.microsoft.com/office/powerpoint/2010/main" val="3379662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alf and Half - Lt Purple w/ Title Right, Dk Purpl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3B48D-77C1-4241-AD0C-2AEAF56D82D0}"/>
              </a:ext>
            </a:extLst>
          </p:cNvPr>
          <p:cNvSpPr/>
          <p:nvPr userDrawn="1"/>
        </p:nvSpPr>
        <p:spPr>
          <a:xfrm>
            <a:off x="6096000" y="0"/>
            <a:ext cx="6096000" cy="6858000"/>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7" name="Rectangle 6">
            <a:extLst>
              <a:ext uri="{FF2B5EF4-FFF2-40B4-BE49-F238E27FC236}">
                <a16:creationId xmlns:a16="http://schemas.microsoft.com/office/drawing/2014/main" id="{C55F91C9-CC85-0647-BE20-C48FE9970C3A}"/>
              </a:ext>
            </a:extLst>
          </p:cNvPr>
          <p:cNvSpPr/>
          <p:nvPr userDrawn="1"/>
        </p:nvSpPr>
        <p:spPr>
          <a:xfrm>
            <a:off x="0" y="0"/>
            <a:ext cx="6096000" cy="6858000"/>
          </a:xfrm>
          <a:prstGeom prst="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8" name="Title 1">
            <a:extLst>
              <a:ext uri="{FF2B5EF4-FFF2-40B4-BE49-F238E27FC236}">
                <a16:creationId xmlns:a16="http://schemas.microsoft.com/office/drawing/2014/main" id="{DAD00BD8-BB28-E94F-B502-59BF15676B6C}"/>
              </a:ext>
            </a:extLst>
          </p:cNvPr>
          <p:cNvSpPr>
            <a:spLocks noGrp="1"/>
          </p:cNvSpPr>
          <p:nvPr>
            <p:ph type="title"/>
          </p:nvPr>
        </p:nvSpPr>
        <p:spPr>
          <a:xfrm>
            <a:off x="6435133" y="365126"/>
            <a:ext cx="5452067" cy="841633"/>
          </a:xfrm>
        </p:spPr>
        <p:txBody>
          <a:bodyPr/>
          <a:lstStyle>
            <a:lvl1pPr>
              <a:defRPr>
                <a:solidFill>
                  <a:schemeClr val="bg1"/>
                </a:solidFill>
                <a:latin typeface="+mj-lt"/>
              </a:defRPr>
            </a:lvl1pPr>
          </a:lstStyle>
          <a:p>
            <a:r>
              <a:rPr lang="en-US"/>
              <a:t>Click to edit slide title</a:t>
            </a:r>
          </a:p>
        </p:txBody>
      </p:sp>
    </p:spTree>
    <p:extLst>
      <p:ext uri="{BB962C8B-B14F-4D97-AF65-F5344CB8AC3E}">
        <p14:creationId xmlns:p14="http://schemas.microsoft.com/office/powerpoint/2010/main" val="437538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Third - Dk Purple w/ Title Left, Lt Purpl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3B48D-77C1-4241-AD0C-2AEAF56D82D0}"/>
              </a:ext>
            </a:extLst>
          </p:cNvPr>
          <p:cNvSpPr/>
          <p:nvPr userDrawn="1"/>
        </p:nvSpPr>
        <p:spPr>
          <a:xfrm>
            <a:off x="4267200" y="0"/>
            <a:ext cx="7924800" cy="6858000"/>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7" name="Rectangle 6">
            <a:extLst>
              <a:ext uri="{FF2B5EF4-FFF2-40B4-BE49-F238E27FC236}">
                <a16:creationId xmlns:a16="http://schemas.microsoft.com/office/drawing/2014/main" id="{C55F91C9-CC85-0647-BE20-C48FE9970C3A}"/>
              </a:ext>
            </a:extLst>
          </p:cNvPr>
          <p:cNvSpPr/>
          <p:nvPr userDrawn="1"/>
        </p:nvSpPr>
        <p:spPr>
          <a:xfrm>
            <a:off x="0" y="0"/>
            <a:ext cx="4267200" cy="6858000"/>
          </a:xfrm>
          <a:prstGeom prst="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8" name="Title 1">
            <a:extLst>
              <a:ext uri="{FF2B5EF4-FFF2-40B4-BE49-F238E27FC236}">
                <a16:creationId xmlns:a16="http://schemas.microsoft.com/office/drawing/2014/main" id="{DAD00BD8-BB28-E94F-B502-59BF15676B6C}"/>
              </a:ext>
            </a:extLst>
          </p:cNvPr>
          <p:cNvSpPr>
            <a:spLocks noGrp="1"/>
          </p:cNvSpPr>
          <p:nvPr>
            <p:ph type="title" hasCustomPrompt="1"/>
          </p:nvPr>
        </p:nvSpPr>
        <p:spPr>
          <a:xfrm>
            <a:off x="324619" y="3008184"/>
            <a:ext cx="3579724" cy="841633"/>
          </a:xfrm>
        </p:spPr>
        <p:txBody>
          <a:bodyPr/>
          <a:lstStyle>
            <a:lvl1pPr algn="ctr">
              <a:defRPr>
                <a:solidFill>
                  <a:schemeClr val="bg1"/>
                </a:solidFill>
                <a:latin typeface="+mj-lt"/>
              </a:defRPr>
            </a:lvl1pPr>
          </a:lstStyle>
          <a:p>
            <a:r>
              <a:rPr lang="en-US"/>
              <a:t>Slide title</a:t>
            </a:r>
          </a:p>
        </p:txBody>
      </p:sp>
    </p:spTree>
    <p:extLst>
      <p:ext uri="{BB962C8B-B14F-4D97-AF65-F5344CB8AC3E}">
        <p14:creationId xmlns:p14="http://schemas.microsoft.com/office/powerpoint/2010/main" val="2875500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Third - Lt Purple w/ Title Left, Lt Whit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F91C9-CC85-0647-BE20-C48FE9970C3A}"/>
              </a:ext>
            </a:extLst>
          </p:cNvPr>
          <p:cNvSpPr/>
          <p:nvPr userDrawn="1"/>
        </p:nvSpPr>
        <p:spPr>
          <a:xfrm>
            <a:off x="0" y="0"/>
            <a:ext cx="4267200" cy="6858000"/>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accent1"/>
              </a:solidFill>
            </a:endParaRPr>
          </a:p>
        </p:txBody>
      </p:sp>
      <p:sp>
        <p:nvSpPr>
          <p:cNvPr id="8" name="Title 1">
            <a:extLst>
              <a:ext uri="{FF2B5EF4-FFF2-40B4-BE49-F238E27FC236}">
                <a16:creationId xmlns:a16="http://schemas.microsoft.com/office/drawing/2014/main" id="{DAD00BD8-BB28-E94F-B502-59BF15676B6C}"/>
              </a:ext>
            </a:extLst>
          </p:cNvPr>
          <p:cNvSpPr>
            <a:spLocks noGrp="1"/>
          </p:cNvSpPr>
          <p:nvPr>
            <p:ph type="title" hasCustomPrompt="1"/>
          </p:nvPr>
        </p:nvSpPr>
        <p:spPr>
          <a:xfrm>
            <a:off x="324619" y="3008184"/>
            <a:ext cx="3579724" cy="841633"/>
          </a:xfrm>
        </p:spPr>
        <p:txBody>
          <a:bodyPr/>
          <a:lstStyle>
            <a:lvl1pPr algn="ctr">
              <a:defRPr>
                <a:solidFill>
                  <a:schemeClr val="bg1"/>
                </a:solidFill>
                <a:latin typeface="+mj-lt"/>
              </a:defRPr>
            </a:lvl1pPr>
          </a:lstStyle>
          <a:p>
            <a:r>
              <a:rPr lang="en-US"/>
              <a:t>Slide title</a:t>
            </a:r>
          </a:p>
        </p:txBody>
      </p:sp>
    </p:spTree>
    <p:extLst>
      <p:ext uri="{BB962C8B-B14F-4D97-AF65-F5344CB8AC3E}">
        <p14:creationId xmlns:p14="http://schemas.microsoft.com/office/powerpoint/2010/main" val="968778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t Purple 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276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k Purple 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554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able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bg1"/>
                </a:solidFill>
                <a:latin typeface="+mj-lt"/>
              </a:defRPr>
            </a:lvl1pPr>
          </a:lstStyle>
          <a:p>
            <a:r>
              <a:rPr lang="en-US"/>
              <a:t>Click to edit slide title</a:t>
            </a:r>
          </a:p>
        </p:txBody>
      </p:sp>
      <p:pic>
        <p:nvPicPr>
          <p:cNvPr id="4" name="Graphic 3">
            <a:extLst>
              <a:ext uri="{FF2B5EF4-FFF2-40B4-BE49-F238E27FC236}">
                <a16:creationId xmlns:a16="http://schemas.microsoft.com/office/drawing/2014/main" id="{5AC578E3-A570-694D-BFE3-FA5294FD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49333"/>
            <a:ext cx="2319867" cy="1608667"/>
          </a:xfrm>
          <a:prstGeom prst="rect">
            <a:avLst/>
          </a:prstGeom>
        </p:spPr>
      </p:pic>
      <p:pic>
        <p:nvPicPr>
          <p:cNvPr id="8" name="Tablet" descr="iPad Pro tablet">
            <a:extLst>
              <a:ext uri="{FF2B5EF4-FFF2-40B4-BE49-F238E27FC236}">
                <a16:creationId xmlns:a16="http://schemas.microsoft.com/office/drawing/2014/main" id="{F7C7D73A-474F-144B-AB11-669DB28F1C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60038" y="1278115"/>
            <a:ext cx="6871925" cy="5271911"/>
          </a:xfrm>
          <a:prstGeom prst="rect">
            <a:avLst/>
          </a:prstGeom>
          <a:effectLst>
            <a:outerShdw blurRad="177800" dist="114300" dir="2700000" algn="tl" rotWithShape="0">
              <a:prstClr val="black">
                <a:alpha val="26000"/>
              </a:prstClr>
            </a:outerShdw>
          </a:effectLst>
        </p:spPr>
      </p:pic>
      <p:sp>
        <p:nvSpPr>
          <p:cNvPr id="6" name="Picture Placeholder 5">
            <a:extLst>
              <a:ext uri="{FF2B5EF4-FFF2-40B4-BE49-F238E27FC236}">
                <a16:creationId xmlns:a16="http://schemas.microsoft.com/office/drawing/2014/main" id="{BE051E76-993A-4741-8D39-F9B0E0869772}"/>
              </a:ext>
            </a:extLst>
          </p:cNvPr>
          <p:cNvSpPr>
            <a:spLocks noGrp="1"/>
          </p:cNvSpPr>
          <p:nvPr>
            <p:ph type="pic" sz="quarter" idx="10"/>
          </p:nvPr>
        </p:nvSpPr>
        <p:spPr>
          <a:xfrm>
            <a:off x="2880634" y="1507288"/>
            <a:ext cx="6419388" cy="4813073"/>
          </a:xfrm>
          <a:prstGeom prst="roundRect">
            <a:avLst>
              <a:gd name="adj" fmla="val 1850"/>
            </a:avLst>
          </a:prstGeom>
        </p:spPr>
        <p:txBody>
          <a:bodyPr/>
          <a:lstStyle/>
          <a:p>
            <a:endParaRPr lang="en-US"/>
          </a:p>
        </p:txBody>
      </p:sp>
    </p:spTree>
    <p:extLst>
      <p:ext uri="{BB962C8B-B14F-4D97-AF65-F5344CB8AC3E}">
        <p14:creationId xmlns:p14="http://schemas.microsoft.com/office/powerpoint/2010/main" val="4272681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Tree>
    <p:extLst>
      <p:ext uri="{BB962C8B-B14F-4D97-AF65-F5344CB8AC3E}">
        <p14:creationId xmlns:p14="http://schemas.microsoft.com/office/powerpoint/2010/main" val="1427104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ogo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Tree>
    <p:extLst>
      <p:ext uri="{BB962C8B-B14F-4D97-AF65-F5344CB8AC3E}">
        <p14:creationId xmlns:p14="http://schemas.microsoft.com/office/powerpoint/2010/main" val="30265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Slid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Tree>
    <p:extLst>
      <p:ext uri="{BB962C8B-B14F-4D97-AF65-F5344CB8AC3E}">
        <p14:creationId xmlns:p14="http://schemas.microsoft.com/office/powerpoint/2010/main" val="1885076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bg2"/>
                </a:solidFill>
              </a:defRPr>
            </a:lvl1pPr>
          </a:lstStyle>
          <a:p>
            <a:r>
              <a:rPr lang="en-US"/>
              <a:t>Title of Presentation</a:t>
            </a:r>
            <a:br>
              <a:rPr lang="en-US"/>
            </a:br>
            <a:r>
              <a:rPr lang="en-US"/>
              <a:t>Second Line Optional</a:t>
            </a:r>
          </a:p>
        </p:txBody>
      </p:sp>
      <p:sp>
        <p:nvSpPr>
          <p:cNvPr id="3"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Tree>
    <p:extLst>
      <p:ext uri="{BB962C8B-B14F-4D97-AF65-F5344CB8AC3E}">
        <p14:creationId xmlns:p14="http://schemas.microsoft.com/office/powerpoint/2010/main" val="263903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Lt Purple w/ Dk Acc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14259"/>
            <a:ext cx="9144000" cy="2387600"/>
          </a:xfrm>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993934"/>
            <a:ext cx="9144000" cy="1655762"/>
          </a:xfrm>
        </p:spPr>
        <p:txBody>
          <a:bodyPr/>
          <a:lstStyle>
            <a:lvl1pPr marL="0" indent="0" algn="ctr">
              <a:buNone/>
              <a:defRPr sz="2400">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p>
        </p:txBody>
      </p:sp>
    </p:spTree>
    <p:extLst>
      <p:ext uri="{BB962C8B-B14F-4D97-AF65-F5344CB8AC3E}">
        <p14:creationId xmlns:p14="http://schemas.microsoft.com/office/powerpoint/2010/main" val="1948141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a:t>Title of Presentation</a:t>
            </a:r>
            <a:br>
              <a:rPr lang="en-US"/>
            </a:br>
            <a:r>
              <a:rPr lang="en-US"/>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1129116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818979"/>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a:t>Title of Presentation</a:t>
            </a:r>
            <a:br>
              <a:rPr lang="en-US"/>
            </a:br>
            <a:r>
              <a:rPr lang="en-US"/>
              <a:t>Second Line Optional</a:t>
            </a:r>
          </a:p>
        </p:txBody>
      </p:sp>
      <p:sp>
        <p:nvSpPr>
          <p:cNvPr id="12" name="Subtitle 2"/>
          <p:cNvSpPr>
            <a:spLocks noGrp="1"/>
          </p:cNvSpPr>
          <p:nvPr>
            <p:ph type="subTitle" idx="1" hasCustomPrompt="1"/>
          </p:nvPr>
        </p:nvSpPr>
        <p:spPr>
          <a:xfrm>
            <a:off x="731520" y="2446167"/>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2019622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7"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a:t>Title of Presentation</a:t>
            </a:r>
            <a:br>
              <a:rPr lang="en-US"/>
            </a:br>
            <a:r>
              <a:rPr lang="en-US"/>
              <a:t>Second Line Optional</a:t>
            </a:r>
          </a:p>
        </p:txBody>
      </p:sp>
      <p:sp>
        <p:nvSpPr>
          <p:cNvPr id="18"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
        <p:nvSpPr>
          <p:cNvPr id="19"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Tree>
    <p:extLst>
      <p:ext uri="{BB962C8B-B14F-4D97-AF65-F5344CB8AC3E}">
        <p14:creationId xmlns:p14="http://schemas.microsoft.com/office/powerpoint/2010/main" val="1399474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3"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a:t>Title of Presentation</a:t>
            </a:r>
            <a:br>
              <a:rPr lang="en-US"/>
            </a:br>
            <a:r>
              <a:rPr lang="en-US"/>
              <a:t>Second Line Optional</a:t>
            </a:r>
          </a:p>
        </p:txBody>
      </p:sp>
      <p:sp>
        <p:nvSpPr>
          <p:cNvPr id="15"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3117003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lvl1pPr>
              <a:defRPr>
                <a:solidFill>
                  <a:schemeClr val="accent3">
                    <a:lumMod val="75000"/>
                  </a:schemeClr>
                </a:solidFill>
              </a:defRPr>
            </a:lvl1p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lvl1pPr>
              <a:defRPr>
                <a:solidFill>
                  <a:schemeClr val="accent3">
                    <a:lumMod val="75000"/>
                  </a:schemeClr>
                </a:solidFill>
              </a:defRPr>
            </a:lvl1p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accent4"/>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tx2"/>
                </a:solidFill>
              </a:defRPr>
            </a:lvl1pPr>
          </a:lstStyle>
          <a:p>
            <a:r>
              <a:rPr lang="en-US"/>
              <a:t>Title of Presentation</a:t>
            </a:r>
            <a:br>
              <a:rPr lang="en-US"/>
            </a:br>
            <a:r>
              <a:rPr lang="en-US"/>
              <a:t>Second Line Optional</a:t>
            </a:r>
          </a:p>
        </p:txBody>
      </p:sp>
      <p:sp>
        <p:nvSpPr>
          <p:cNvPr id="12"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lumMod val="50000"/>
                  </a:schemeClr>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1980746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a:t>Title of Presentation</a:t>
            </a:r>
            <a:br>
              <a:rPr lang="en-US"/>
            </a:br>
            <a:r>
              <a:rPr lang="en-US"/>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18050275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endParaRPr lang="en-US"/>
          </a:p>
        </p:txBody>
      </p:sp>
      <p:sp>
        <p:nvSpPr>
          <p:cNvPr id="4" name="Footer Placeholder 3"/>
          <p:cNvSpPr>
            <a:spLocks noGrp="1"/>
          </p:cNvSpPr>
          <p:nvPr>
            <p:ph type="ftr" sz="quarter" idx="11"/>
          </p:nvPr>
        </p:nvSpPr>
        <p:spPr>
          <a:xfrm>
            <a:off x="731520" y="6400800"/>
            <a:ext cx="2743200" cy="182880"/>
          </a:xfrm>
        </p:spPr>
        <p:txBody>
          <a:bodyPr/>
          <a:lstStyle/>
          <a:p>
            <a:r>
              <a:rPr lang="en-US"/>
              <a:t>© Frontline Education Confidential &amp; Proprietary</a:t>
            </a:r>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pitchFamily="50" charset="0"/>
                <a:ea typeface="+mj-ea"/>
                <a:cs typeface="+mj-cs"/>
              </a:defRPr>
            </a:lvl1pPr>
          </a:lstStyle>
          <a:p>
            <a:pPr lvl="0"/>
            <a:r>
              <a:rPr lang="en-US"/>
              <a:t>Agenda</a:t>
            </a:r>
          </a:p>
        </p:txBody>
      </p:sp>
      <p:sp>
        <p:nvSpPr>
          <p:cNvPr id="11" name="Text Placeholder 10"/>
          <p:cNvSpPr>
            <a:spLocks noGrp="1"/>
          </p:cNvSpPr>
          <p:nvPr>
            <p:ph type="body" sz="quarter" idx="13" hasCustomPrompt="1"/>
          </p:nvPr>
        </p:nvSpPr>
        <p:spPr>
          <a:xfrm>
            <a:off x="5296829" y="1206500"/>
            <a:ext cx="6133171" cy="4711700"/>
          </a:xfrm>
        </p:spPr>
        <p:txBody>
          <a:bodyPr>
            <a:noAutofit/>
          </a:bodyPr>
          <a:lstStyle>
            <a:lvl1pPr marL="0" marR="0" indent="0" algn="l" defTabSz="914400" rtl="0" eaLnBrk="1" fontAlgn="auto" latinLnBrk="0" hangingPunct="1">
              <a:lnSpc>
                <a:spcPts val="2500"/>
              </a:lnSpc>
              <a:spcBef>
                <a:spcPts val="0"/>
              </a:spcBef>
              <a:spcAft>
                <a:spcPts val="0"/>
              </a:spcAft>
              <a:buClr>
                <a:schemeClr val="bg2"/>
              </a:buClr>
              <a:buSzTx/>
              <a:buFont typeface="Arial" panose="020B0604020202020204" pitchFamily="34" charset="0"/>
              <a:buNone/>
              <a:tabLst/>
              <a:defRPr sz="2500" baseline="0">
                <a:latin typeface="Lato Light" panose="020F0302020204030203" pitchFamily="34" charset="0"/>
              </a:defRPr>
            </a:lvl1pPr>
            <a:lvl2pPr marL="0" indent="0">
              <a:lnSpc>
                <a:spcPts val="2500"/>
              </a:lnSpc>
              <a:spcBef>
                <a:spcPts val="0"/>
              </a:spcBef>
              <a:spcAft>
                <a:spcPts val="0"/>
              </a:spcAft>
              <a:buNone/>
              <a:defRPr lang="en-US" sz="25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a:t>Section Title One</a:t>
            </a:r>
          </a:p>
          <a:p>
            <a:pPr lvl="1"/>
            <a:endParaRPr lang="en-US"/>
          </a:p>
          <a:p>
            <a:pPr lvl="0"/>
            <a:r>
              <a:rPr lang="en-US"/>
              <a:t>Section Title Two</a:t>
            </a:r>
          </a:p>
          <a:p>
            <a:pPr lvl="1"/>
            <a:endParaRPr lang="en-US"/>
          </a:p>
          <a:p>
            <a:pPr lvl="0"/>
            <a:r>
              <a:rPr lang="en-US"/>
              <a:t>Section Title Three</a:t>
            </a:r>
          </a:p>
          <a:p>
            <a:pPr lvl="1"/>
            <a:endParaRPr lang="en-US"/>
          </a:p>
          <a:p>
            <a:pPr lvl="0"/>
            <a:r>
              <a:rPr lang="en-US"/>
              <a:t>Section Title Four</a:t>
            </a:r>
          </a:p>
          <a:p>
            <a:pPr lvl="1"/>
            <a:endParaRPr lang="en-US"/>
          </a:p>
          <a:p>
            <a:pPr lvl="0"/>
            <a:r>
              <a:rPr lang="en-US"/>
              <a:t>Section Title Five</a:t>
            </a:r>
          </a:p>
          <a:p>
            <a:pPr lvl="0"/>
            <a:endParaRPr lang="en-US"/>
          </a:p>
          <a:p>
            <a:pPr lvl="0"/>
            <a:r>
              <a:rPr lang="en-US"/>
              <a:t>Section Title Six</a:t>
            </a:r>
          </a:p>
          <a:p>
            <a:pPr lvl="1"/>
            <a:endParaRPr lang="en-US"/>
          </a:p>
          <a:p>
            <a:pPr lvl="0"/>
            <a:r>
              <a:rPr lang="en-US"/>
              <a:t>Section Title Seven</a:t>
            </a:r>
          </a:p>
          <a:p>
            <a:pPr lvl="1"/>
            <a:endParaRPr lang="en-US"/>
          </a:p>
          <a:p>
            <a:pPr lvl="0"/>
            <a:r>
              <a:rPr lang="en-US"/>
              <a:t>Section Title Eight</a:t>
            </a:r>
          </a:p>
        </p:txBody>
      </p:sp>
      <p:sp>
        <p:nvSpPr>
          <p:cNvPr id="26" name="Text Placeholder 6"/>
          <p:cNvSpPr>
            <a:spLocks noGrp="1"/>
          </p:cNvSpPr>
          <p:nvPr>
            <p:ph type="body" sz="quarter" idx="25" hasCustomPrompt="1"/>
          </p:nvPr>
        </p:nvSpPr>
        <p:spPr>
          <a:xfrm>
            <a:off x="4525136" y="111532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01</a:t>
            </a:r>
          </a:p>
        </p:txBody>
      </p:sp>
      <p:sp>
        <p:nvSpPr>
          <p:cNvPr id="27" name="Text Placeholder 6"/>
          <p:cNvSpPr>
            <a:spLocks noGrp="1"/>
          </p:cNvSpPr>
          <p:nvPr>
            <p:ph type="body" sz="quarter" idx="26" hasCustomPrompt="1"/>
          </p:nvPr>
        </p:nvSpPr>
        <p:spPr>
          <a:xfrm>
            <a:off x="4525136" y="3660358"/>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05</a:t>
            </a:r>
          </a:p>
        </p:txBody>
      </p:sp>
      <p:sp>
        <p:nvSpPr>
          <p:cNvPr id="28" name="Text Placeholder 6"/>
          <p:cNvSpPr>
            <a:spLocks noGrp="1"/>
          </p:cNvSpPr>
          <p:nvPr>
            <p:ph type="body" sz="quarter" idx="27" hasCustomPrompt="1"/>
          </p:nvPr>
        </p:nvSpPr>
        <p:spPr>
          <a:xfrm>
            <a:off x="4525136" y="302409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04</a:t>
            </a:r>
          </a:p>
        </p:txBody>
      </p:sp>
      <p:sp>
        <p:nvSpPr>
          <p:cNvPr id="29" name="Text Placeholder 6"/>
          <p:cNvSpPr>
            <a:spLocks noGrp="1"/>
          </p:cNvSpPr>
          <p:nvPr>
            <p:ph type="body" sz="quarter" idx="28" hasCustomPrompt="1"/>
          </p:nvPr>
        </p:nvSpPr>
        <p:spPr>
          <a:xfrm>
            <a:off x="4525136" y="238784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03</a:t>
            </a:r>
          </a:p>
        </p:txBody>
      </p:sp>
      <p:sp>
        <p:nvSpPr>
          <p:cNvPr id="30" name="Text Placeholder 6"/>
          <p:cNvSpPr>
            <a:spLocks noGrp="1"/>
          </p:cNvSpPr>
          <p:nvPr>
            <p:ph type="body" sz="quarter" idx="29" hasCustomPrompt="1"/>
          </p:nvPr>
        </p:nvSpPr>
        <p:spPr>
          <a:xfrm>
            <a:off x="4525136" y="175158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02</a:t>
            </a:r>
          </a:p>
        </p:txBody>
      </p:sp>
      <p:sp>
        <p:nvSpPr>
          <p:cNvPr id="32" name="Text Placeholder 6"/>
          <p:cNvSpPr>
            <a:spLocks noGrp="1"/>
          </p:cNvSpPr>
          <p:nvPr>
            <p:ph type="body" sz="quarter" idx="30" hasCustomPrompt="1"/>
          </p:nvPr>
        </p:nvSpPr>
        <p:spPr>
          <a:xfrm>
            <a:off x="4525136" y="5569134"/>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08</a:t>
            </a:r>
          </a:p>
        </p:txBody>
      </p:sp>
      <p:sp>
        <p:nvSpPr>
          <p:cNvPr id="33" name="Text Placeholder 6"/>
          <p:cNvSpPr>
            <a:spLocks noGrp="1"/>
          </p:cNvSpPr>
          <p:nvPr>
            <p:ph type="body" sz="quarter" idx="31" hasCustomPrompt="1"/>
          </p:nvPr>
        </p:nvSpPr>
        <p:spPr>
          <a:xfrm>
            <a:off x="4525136" y="4932876"/>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07</a:t>
            </a:r>
          </a:p>
        </p:txBody>
      </p:sp>
      <p:sp>
        <p:nvSpPr>
          <p:cNvPr id="34" name="Text Placeholder 6"/>
          <p:cNvSpPr>
            <a:spLocks noGrp="1"/>
          </p:cNvSpPr>
          <p:nvPr>
            <p:ph type="body" sz="quarter" idx="32" hasCustomPrompt="1"/>
          </p:nvPr>
        </p:nvSpPr>
        <p:spPr>
          <a:xfrm>
            <a:off x="4525136" y="429661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06</a:t>
            </a:r>
          </a:p>
        </p:txBody>
      </p:sp>
      <p:sp>
        <p:nvSpPr>
          <p:cNvPr id="16"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752857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endParaRPr lang="en-US"/>
          </a:p>
        </p:txBody>
      </p:sp>
      <p:sp>
        <p:nvSpPr>
          <p:cNvPr id="4" name="Footer Placeholder 3"/>
          <p:cNvSpPr>
            <a:spLocks noGrp="1"/>
          </p:cNvSpPr>
          <p:nvPr>
            <p:ph type="ftr" sz="quarter" idx="11"/>
          </p:nvPr>
        </p:nvSpPr>
        <p:spPr>
          <a:xfrm>
            <a:off x="731520" y="6400800"/>
            <a:ext cx="2743200" cy="182880"/>
          </a:xfrm>
        </p:spPr>
        <p:txBody>
          <a:bodyPr/>
          <a:lstStyle/>
          <a:p>
            <a:r>
              <a:rPr lang="en-US"/>
              <a:t>© Frontline Education Confidential &amp; Proprietary</a:t>
            </a:r>
          </a:p>
        </p:txBody>
      </p:sp>
      <p:sp>
        <p:nvSpPr>
          <p:cNvPr id="5"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pitchFamily="50" charset="0"/>
                <a:ea typeface="+mj-ea"/>
                <a:cs typeface="+mj-cs"/>
              </a:defRPr>
            </a:lvl1pPr>
          </a:lstStyle>
          <a:p>
            <a:pPr lvl="0"/>
            <a:r>
              <a:rPr lang="en-US"/>
              <a:t>Agenda</a:t>
            </a:r>
          </a:p>
        </p:txBody>
      </p:sp>
      <p:sp>
        <p:nvSpPr>
          <p:cNvPr id="11" name="Text Placeholder 10"/>
          <p:cNvSpPr>
            <a:spLocks noGrp="1"/>
          </p:cNvSpPr>
          <p:nvPr>
            <p:ph type="body" sz="quarter" idx="13" hasCustomPrompt="1"/>
          </p:nvPr>
        </p:nvSpPr>
        <p:spPr>
          <a:xfrm>
            <a:off x="5296829" y="1206500"/>
            <a:ext cx="6133171" cy="4711700"/>
          </a:xfrm>
        </p:spPr>
        <p:txBody>
          <a:bodyPr/>
          <a:lstStyle>
            <a:lvl1pPr marL="0" marR="0" indent="0" algn="l" defTabSz="914400" rtl="0" eaLnBrk="1" fontAlgn="auto" latinLnBrk="0" hangingPunct="1">
              <a:lnSpc>
                <a:spcPct val="90000"/>
              </a:lnSpc>
              <a:spcBef>
                <a:spcPts val="0"/>
              </a:spcBef>
              <a:spcAft>
                <a:spcPts val="0"/>
              </a:spcAft>
              <a:buClr>
                <a:schemeClr val="bg2"/>
              </a:buClr>
              <a:buSzTx/>
              <a:buFont typeface="Arial" panose="020B0604020202020204" pitchFamily="34" charset="0"/>
              <a:buNone/>
              <a:tabLst/>
              <a:defRPr baseline="0">
                <a:latin typeface="Lato Light" panose="020F0302020204030203" pitchFamily="34" charset="0"/>
              </a:defRPr>
            </a:lvl1pPr>
            <a:lvl2pPr marL="0" indent="0">
              <a:spcBef>
                <a:spcPts val="0"/>
              </a:spcBef>
              <a:spcAft>
                <a:spcPts val="2400"/>
              </a:spcAft>
              <a:buNone/>
              <a:defRPr lang="en-US" sz="18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a:t>Section Title One</a:t>
            </a:r>
          </a:p>
          <a:p>
            <a:pPr lvl="1"/>
            <a:r>
              <a:rPr lang="en-US"/>
              <a:t>Subtitle Optional</a:t>
            </a:r>
          </a:p>
          <a:p>
            <a:pPr lvl="0"/>
            <a:r>
              <a:rPr lang="en-US"/>
              <a:t>Section Title Two</a:t>
            </a:r>
          </a:p>
          <a:p>
            <a:pPr lvl="1"/>
            <a:r>
              <a:rPr lang="en-US"/>
              <a:t>Subtitle Optional</a:t>
            </a:r>
          </a:p>
          <a:p>
            <a:pPr lvl="0"/>
            <a:r>
              <a:rPr lang="en-US"/>
              <a:t>Section Title Three</a:t>
            </a:r>
          </a:p>
          <a:p>
            <a:pPr lvl="1"/>
            <a:r>
              <a:rPr lang="en-US"/>
              <a:t>Subtitle Optional</a:t>
            </a:r>
          </a:p>
          <a:p>
            <a:pPr lvl="0"/>
            <a:r>
              <a:rPr lang="en-US"/>
              <a:t>Section Title Four</a:t>
            </a:r>
          </a:p>
          <a:p>
            <a:pPr lvl="1"/>
            <a:r>
              <a:rPr lang="en-US"/>
              <a:t>Subtitle Optional</a:t>
            </a:r>
          </a:p>
          <a:p>
            <a:pPr lvl="0"/>
            <a:r>
              <a:rPr lang="en-US"/>
              <a:t>Section Title Five</a:t>
            </a:r>
          </a:p>
          <a:p>
            <a:pPr marL="0" marR="0" lvl="1" indent="0" algn="l" defTabSz="914400" rtl="0" eaLnBrk="1" fontAlgn="auto" latinLnBrk="0" hangingPunct="1">
              <a:lnSpc>
                <a:spcPct val="90000"/>
              </a:lnSpc>
              <a:spcBef>
                <a:spcPts val="0"/>
              </a:spcBef>
              <a:spcAft>
                <a:spcPts val="0"/>
              </a:spcAft>
              <a:buClr>
                <a:schemeClr val="bg2"/>
              </a:buClr>
              <a:buSzTx/>
              <a:buFont typeface="Lato" panose="020F0502020204030203" pitchFamily="34" charset="0"/>
              <a:buNone/>
              <a:tabLst/>
              <a:defRPr/>
            </a:pPr>
            <a:r>
              <a:rPr lang="en-US"/>
              <a:t>Subtitle Optional</a:t>
            </a:r>
          </a:p>
        </p:txBody>
      </p:sp>
      <p:sp>
        <p:nvSpPr>
          <p:cNvPr id="17" name="Text Placeholder 6"/>
          <p:cNvSpPr>
            <a:spLocks noGrp="1"/>
          </p:cNvSpPr>
          <p:nvPr>
            <p:ph type="body" sz="quarter" idx="25" hasCustomPrompt="1"/>
          </p:nvPr>
        </p:nvSpPr>
        <p:spPr>
          <a:xfrm>
            <a:off x="4525136" y="113818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01</a:t>
            </a:r>
          </a:p>
        </p:txBody>
      </p:sp>
      <p:sp>
        <p:nvSpPr>
          <p:cNvPr id="19" name="Text Placeholder 6"/>
          <p:cNvSpPr>
            <a:spLocks noGrp="1"/>
          </p:cNvSpPr>
          <p:nvPr>
            <p:ph type="body" sz="quarter" idx="26" hasCustomPrompt="1"/>
          </p:nvPr>
        </p:nvSpPr>
        <p:spPr>
          <a:xfrm>
            <a:off x="4525136" y="469185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05</a:t>
            </a:r>
          </a:p>
        </p:txBody>
      </p:sp>
      <p:sp>
        <p:nvSpPr>
          <p:cNvPr id="21" name="Text Placeholder 6"/>
          <p:cNvSpPr>
            <a:spLocks noGrp="1"/>
          </p:cNvSpPr>
          <p:nvPr>
            <p:ph type="body" sz="quarter" idx="27" hasCustomPrompt="1"/>
          </p:nvPr>
        </p:nvSpPr>
        <p:spPr>
          <a:xfrm>
            <a:off x="4525136" y="380343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04</a:t>
            </a:r>
          </a:p>
        </p:txBody>
      </p:sp>
      <p:sp>
        <p:nvSpPr>
          <p:cNvPr id="23" name="Text Placeholder 6"/>
          <p:cNvSpPr>
            <a:spLocks noGrp="1"/>
          </p:cNvSpPr>
          <p:nvPr>
            <p:ph type="body" sz="quarter" idx="28" hasCustomPrompt="1"/>
          </p:nvPr>
        </p:nvSpPr>
        <p:spPr>
          <a:xfrm>
            <a:off x="4525136" y="291502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03</a:t>
            </a:r>
          </a:p>
        </p:txBody>
      </p:sp>
      <p:sp>
        <p:nvSpPr>
          <p:cNvPr id="25" name="Text Placeholder 6"/>
          <p:cNvSpPr>
            <a:spLocks noGrp="1"/>
          </p:cNvSpPr>
          <p:nvPr>
            <p:ph type="body" sz="quarter" idx="29" hasCustomPrompt="1"/>
          </p:nvPr>
        </p:nvSpPr>
        <p:spPr>
          <a:xfrm>
            <a:off x="4525136" y="202660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a:t>02</a:t>
            </a:r>
          </a:p>
        </p:txBody>
      </p:sp>
    </p:spTree>
    <p:extLst>
      <p:ext uri="{BB962C8B-B14F-4D97-AF65-F5344CB8AC3E}">
        <p14:creationId xmlns:p14="http://schemas.microsoft.com/office/powerpoint/2010/main" val="315549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1485059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59601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501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3584501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2269350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6324541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a:t>Title of Section</a:t>
            </a:r>
            <a:br>
              <a:rPr lang="en-US"/>
            </a:br>
            <a:r>
              <a:rPr lang="en-US"/>
              <a:t>Second Line Optional</a:t>
            </a:r>
          </a:p>
        </p:txBody>
      </p:sp>
      <p:sp>
        <p:nvSpPr>
          <p:cNvPr id="12"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bg1">
                    <a:lumMod val="9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Tree>
    <p:extLst>
      <p:ext uri="{BB962C8B-B14F-4D97-AF65-F5344CB8AC3E}">
        <p14:creationId xmlns:p14="http://schemas.microsoft.com/office/powerpoint/2010/main" val="1339231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2"/>
          <p:cNvSpPr>
            <a:spLocks noGrp="1"/>
          </p:cNvSpPr>
          <p:nvPr>
            <p:ph type="body" idx="13" hasCustomPrompt="1"/>
          </p:nvPr>
        </p:nvSpPr>
        <p:spPr>
          <a:xfrm>
            <a:off x="731520" y="4047487"/>
            <a:ext cx="8568597" cy="390294"/>
          </a:xfrm>
        </p:spPr>
        <p:txBody>
          <a:bodyPr/>
          <a:lstStyle>
            <a:lvl1pPr marL="0" indent="0">
              <a:buNone/>
              <a:defRPr sz="2400">
                <a:solidFill>
                  <a:schemeClr val="accent2"/>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Optional</a:t>
            </a:r>
          </a:p>
        </p:txBody>
      </p:sp>
      <p:sp>
        <p:nvSpPr>
          <p:cNvPr id="13"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bg2"/>
                </a:solidFill>
              </a:defRPr>
            </a:lvl1pPr>
          </a:lstStyle>
          <a:p>
            <a:r>
              <a:rPr lang="en-US"/>
              <a:t>Title of Section</a:t>
            </a:r>
            <a:br>
              <a:rPr lang="en-US"/>
            </a:br>
            <a:r>
              <a:rPr lang="en-US"/>
              <a:t>Second Line Optional</a:t>
            </a:r>
          </a:p>
        </p:txBody>
      </p:sp>
    </p:spTree>
    <p:extLst>
      <p:ext uri="{BB962C8B-B14F-4D97-AF65-F5344CB8AC3E}">
        <p14:creationId xmlns:p14="http://schemas.microsoft.com/office/powerpoint/2010/main" val="2873943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20" y="480218"/>
            <a:ext cx="5008880" cy="1066800"/>
          </a:xfrm>
        </p:spPr>
        <p:txBody>
          <a:bodyPr>
            <a:noAutofit/>
          </a:bodyPr>
          <a:lstStyle>
            <a:lvl1pPr>
              <a:defRPr/>
            </a:lvl1pPr>
          </a:lstStyle>
          <a:p>
            <a:r>
              <a:rPr lang="en-US"/>
              <a:t>Text &amp; Photo Header</a:t>
            </a:r>
            <a:br>
              <a:rPr lang="en-US"/>
            </a:br>
            <a:r>
              <a:rPr lang="en-US"/>
              <a:t>Second Line Optional</a:t>
            </a:r>
          </a:p>
        </p:txBody>
      </p:sp>
      <p:sp>
        <p:nvSpPr>
          <p:cNvPr id="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74720" y="6400800"/>
            <a:ext cx="2265680" cy="182880"/>
          </a:xfrm>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0"/>
            <a:ext cx="6096000" cy="68580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a:t>Click to insert photo.</a:t>
            </a:r>
          </a:p>
        </p:txBody>
      </p:sp>
    </p:spTree>
    <p:extLst>
      <p:ext uri="{BB962C8B-B14F-4D97-AF65-F5344CB8AC3E}">
        <p14:creationId xmlns:p14="http://schemas.microsoft.com/office/powerpoint/2010/main" val="475788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Two Phot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358140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a:t>Click to insert photo.</a:t>
            </a:r>
          </a:p>
        </p:txBody>
      </p:sp>
      <p:sp>
        <p:nvSpPr>
          <p:cNvPr id="10" name="Picture Placeholder 10"/>
          <p:cNvSpPr>
            <a:spLocks noGrp="1"/>
          </p:cNvSpPr>
          <p:nvPr>
            <p:ph type="pic" sz="quarter" idx="14" hasCustomPrompt="1"/>
          </p:nvPr>
        </p:nvSpPr>
        <p:spPr>
          <a:xfrm>
            <a:off x="6096000" y="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a:t>Click to insert photo.</a:t>
            </a:r>
          </a:p>
        </p:txBody>
      </p:sp>
      <p:sp>
        <p:nvSpPr>
          <p:cNvPr id="12" name="Title 1"/>
          <p:cNvSpPr>
            <a:spLocks noGrp="1"/>
          </p:cNvSpPr>
          <p:nvPr>
            <p:ph type="title" hasCustomPrompt="1"/>
          </p:nvPr>
        </p:nvSpPr>
        <p:spPr>
          <a:xfrm>
            <a:off x="731520" y="480218"/>
            <a:ext cx="5008880" cy="1066800"/>
          </a:xfrm>
        </p:spPr>
        <p:txBody>
          <a:bodyPr>
            <a:noAutofit/>
          </a:bodyPr>
          <a:lstStyle>
            <a:lvl1pPr>
              <a:defRPr/>
            </a:lvl1pPr>
          </a:lstStyle>
          <a:p>
            <a:r>
              <a:rPr lang="en-US"/>
              <a:t>Text &amp; 2 Photos Header</a:t>
            </a:r>
            <a:br>
              <a:rPr lang="en-US"/>
            </a:br>
            <a:r>
              <a:rPr lang="en-US"/>
              <a:t>Second Line Optional</a:t>
            </a:r>
          </a:p>
        </p:txBody>
      </p:sp>
      <p:sp>
        <p:nvSpPr>
          <p:cNvPr id="1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568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Infographic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7" name="Rectangle 6"/>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rt Placeholder 9"/>
          <p:cNvSpPr>
            <a:spLocks noGrp="1"/>
          </p:cNvSpPr>
          <p:nvPr>
            <p:ph type="chart" sz="quarter" idx="13" hasCustomPrompt="1"/>
          </p:nvPr>
        </p:nvSpPr>
        <p:spPr>
          <a:xfrm>
            <a:off x="6096000" y="0"/>
            <a:ext cx="6096000" cy="6858000"/>
          </a:xfrm>
          <a:solidFill>
            <a:schemeClr val="bg2">
              <a:lumMod val="20000"/>
              <a:lumOff val="8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solidFill>
                  <a:schemeClr val="bg1"/>
                </a:solidFill>
                <a:latin typeface="Lato Black" panose="020F0A02020204030203" pitchFamily="34" charset="0"/>
              </a:defRPr>
            </a:lvl1pPr>
          </a:lstStyle>
          <a:p>
            <a:r>
              <a:rPr lang="en-US"/>
              <a:t>Click to insert chart.</a:t>
            </a:r>
          </a:p>
          <a:p>
            <a:endParaRPr lang="en-US"/>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9" name="Title 1"/>
          <p:cNvSpPr>
            <a:spLocks noGrp="1"/>
          </p:cNvSpPr>
          <p:nvPr>
            <p:ph type="title" hasCustomPrompt="1"/>
          </p:nvPr>
        </p:nvSpPr>
        <p:spPr>
          <a:xfrm>
            <a:off x="731520" y="480218"/>
            <a:ext cx="5008880" cy="1066800"/>
          </a:xfrm>
        </p:spPr>
        <p:txBody>
          <a:bodyPr>
            <a:noAutofit/>
          </a:bodyPr>
          <a:lstStyle>
            <a:lvl1pPr>
              <a:defRPr/>
            </a:lvl1pPr>
          </a:lstStyle>
          <a:p>
            <a:r>
              <a:rPr lang="en-US"/>
              <a:t>Text &amp; Infographic Header</a:t>
            </a:r>
            <a:br>
              <a:rPr lang="en-US"/>
            </a:br>
            <a:r>
              <a:rPr lang="en-US"/>
              <a:t>Second Line Optional</a:t>
            </a:r>
          </a:p>
        </p:txBody>
      </p:sp>
      <p:sp>
        <p:nvSpPr>
          <p:cNvPr id="11"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761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a:t>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247819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a:t>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53524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Bar - Purple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0" y="1438470"/>
            <a:ext cx="12192000" cy="398106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pic>
        <p:nvPicPr>
          <p:cNvPr id="8" name="Graphic 7">
            <a:extLst>
              <a:ext uri="{FF2B5EF4-FFF2-40B4-BE49-F238E27FC236}">
                <a16:creationId xmlns:a16="http://schemas.microsoft.com/office/drawing/2014/main" id="{AB0DEA53-C844-274C-96EE-1EFFCA66B3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1049" y="5810269"/>
            <a:ext cx="662028" cy="662028"/>
          </a:xfrm>
          <a:prstGeom prst="rect">
            <a:avLst/>
          </a:prstGeom>
        </p:spPr>
      </p:pic>
    </p:spTree>
    <p:extLst>
      <p:ext uri="{BB962C8B-B14F-4D97-AF65-F5344CB8AC3E}">
        <p14:creationId xmlns:p14="http://schemas.microsoft.com/office/powerpoint/2010/main" val="3059950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a:t>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805975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DAR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a:t>Dark 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1963630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DAR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a:t>Dark Blank Text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765657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Two Columns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480219"/>
            <a:ext cx="6858000" cy="1325563"/>
          </a:xfrm>
        </p:spPr>
        <p:txBody>
          <a:bodyPr/>
          <a:lstStyle>
            <a:lvl1pPr>
              <a:defRPr/>
            </a:lvl1pPr>
          </a:lstStyle>
          <a:p>
            <a:r>
              <a:rPr lang="en-US"/>
              <a:t>Text Two Columns Header</a:t>
            </a:r>
            <a:br>
              <a:rPr lang="en-US"/>
            </a:br>
            <a:r>
              <a:rPr lang="en-US"/>
              <a:t>Second Line Optional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a:t>Click to edit Master text styles</a:t>
            </a:r>
            <a:br>
              <a:rPr lang="en-US"/>
            </a:br>
            <a:r>
              <a:rPr lang="en-US"/>
              <a:t>Quo </a:t>
            </a:r>
            <a:r>
              <a:rPr lang="en-US" err="1"/>
              <a:t>feugiat</a:t>
            </a:r>
            <a:r>
              <a:rPr lang="en-US"/>
              <a:t> </a:t>
            </a:r>
            <a:r>
              <a:rPr lang="en-US" err="1"/>
              <a:t>referrentur</a:t>
            </a:r>
            <a:r>
              <a:rPr lang="en-US"/>
              <a:t> an, </a:t>
            </a:r>
            <a:r>
              <a:rPr lang="en-US" err="1"/>
              <a:t>unum</a:t>
            </a:r>
            <a:r>
              <a:rPr lang="en-US"/>
              <a:t> </a:t>
            </a:r>
            <a:r>
              <a:rPr lang="en-US" err="1"/>
              <a:t>aperiri</a:t>
            </a:r>
            <a:r>
              <a:rPr lang="en-US"/>
              <a:t> </a:t>
            </a:r>
            <a:r>
              <a:rPr lang="en-US" err="1"/>
              <a:t>abhorreant</a:t>
            </a:r>
            <a:r>
              <a:rPr lang="en-US"/>
              <a:t> et </a:t>
            </a:r>
            <a:r>
              <a:rPr lang="en-US" err="1"/>
              <a:t>nec</a:t>
            </a:r>
            <a:r>
              <a:rPr lang="en-US"/>
              <a:t>, </a:t>
            </a:r>
            <a:r>
              <a:rPr lang="en-US" err="1"/>
              <a:t>nec</a:t>
            </a:r>
            <a:r>
              <a:rPr lang="en-US"/>
              <a:t> </a:t>
            </a:r>
            <a:r>
              <a:rPr lang="en-US" err="1"/>
              <a:t>eu</a:t>
            </a:r>
            <a:r>
              <a:rPr lang="en-US"/>
              <a:t> </a:t>
            </a:r>
            <a:r>
              <a:rPr lang="en-US" err="1"/>
              <a:t>lucilius</a:t>
            </a:r>
            <a:r>
              <a:rPr lang="en-US"/>
              <a:t> </a:t>
            </a:r>
            <a:r>
              <a:rPr lang="en-US" err="1"/>
              <a:t>salutatus</a:t>
            </a:r>
            <a:r>
              <a:rPr lang="en-US"/>
              <a:t>. </a:t>
            </a:r>
            <a:r>
              <a:rPr lang="en-US" err="1"/>
              <a:t>Agam</a:t>
            </a:r>
            <a:r>
              <a:rPr lang="en-US"/>
              <a:t> </a:t>
            </a:r>
            <a:r>
              <a:rPr lang="en-US" err="1"/>
              <a:t>legere</a:t>
            </a:r>
            <a:r>
              <a:rPr lang="en-US"/>
              <a:t> </a:t>
            </a:r>
            <a:r>
              <a:rPr lang="en-US" err="1"/>
              <a:t>petentium</a:t>
            </a:r>
            <a:r>
              <a:rPr lang="en-US"/>
              <a:t> no pro, </a:t>
            </a:r>
            <a:r>
              <a:rPr lang="en-US" err="1"/>
              <a:t>atqui</a:t>
            </a:r>
            <a:r>
              <a:rPr lang="en-US"/>
              <a:t> </a:t>
            </a:r>
            <a:r>
              <a:rPr lang="en-US" err="1"/>
              <a:t>explicari</a:t>
            </a:r>
            <a:r>
              <a:rPr lang="en-US"/>
              <a:t> sit ad. Sit ad </a:t>
            </a:r>
            <a:r>
              <a:rPr lang="en-US" err="1"/>
              <a:t>munere</a:t>
            </a:r>
            <a:r>
              <a:rPr lang="en-US"/>
              <a:t> </a:t>
            </a:r>
            <a:r>
              <a:rPr lang="en-US" err="1"/>
              <a:t>consequat</a:t>
            </a:r>
            <a:r>
              <a:rPr lang="en-US"/>
              <a:t>, </a:t>
            </a:r>
            <a:r>
              <a:rPr lang="en-US" err="1"/>
              <a:t>mei</a:t>
            </a:r>
            <a:r>
              <a:rPr lang="en-US"/>
              <a:t> </a:t>
            </a:r>
            <a:r>
              <a:rPr lang="en-US" err="1"/>
              <a:t>regione</a:t>
            </a:r>
            <a:r>
              <a:rPr lang="en-US"/>
              <a:t> </a:t>
            </a:r>
            <a:r>
              <a:rPr lang="en-US" err="1"/>
              <a:t>nonumes</a:t>
            </a:r>
            <a:r>
              <a:rPr lang="en-US"/>
              <a:t> </a:t>
            </a:r>
            <a:r>
              <a:rPr lang="en-US" err="1"/>
              <a:t>fabellas</a:t>
            </a:r>
            <a:r>
              <a:rPr lang="en-US"/>
              <a:t> et, </a:t>
            </a:r>
            <a:r>
              <a:rPr lang="en-US" err="1"/>
              <a:t>ei</a:t>
            </a:r>
            <a:r>
              <a:rPr lang="en-US"/>
              <a:t> </a:t>
            </a:r>
            <a:r>
              <a:rPr lang="en-US" err="1"/>
              <a:t>etiam</a:t>
            </a:r>
            <a:r>
              <a:rPr lang="en-US"/>
              <a:t> </a:t>
            </a:r>
            <a:r>
              <a:rPr lang="en-US" err="1"/>
              <a:t>utroque</a:t>
            </a:r>
            <a:r>
              <a:rPr lang="en-US"/>
              <a:t> mea. </a:t>
            </a:r>
            <a:r>
              <a:rPr lang="en-US" err="1"/>
              <a:t>Eum</a:t>
            </a:r>
            <a:r>
              <a:rPr lang="en-US"/>
              <a:t> </a:t>
            </a:r>
            <a:r>
              <a:rPr lang="en-US" err="1"/>
              <a:t>ferri</a:t>
            </a:r>
            <a:r>
              <a:rPr lang="en-US"/>
              <a:t> omnium </a:t>
            </a:r>
            <a:r>
              <a:rPr lang="en-US" err="1"/>
              <a:t>utroque</a:t>
            </a:r>
            <a:r>
              <a:rPr lang="en-US"/>
              <a:t>.</a:t>
            </a:r>
          </a:p>
          <a:p>
            <a:pPr lvl="0"/>
            <a:endParaRPr lang="en-US"/>
          </a:p>
          <a:p>
            <a:pPr lvl="0"/>
            <a:r>
              <a:rPr lang="en-US"/>
              <a:t>Click to edit Master text styles</a:t>
            </a:r>
          </a:p>
          <a:p>
            <a:pPr lvl="1"/>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lvl="1"/>
            <a:endParaRPr lang="en-US"/>
          </a:p>
          <a:p>
            <a:pPr lvl="1"/>
            <a:endParaRPr lang="en-US"/>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9212933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Two Columns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a:t>Click to edit Master text styles</a:t>
            </a:r>
            <a:br>
              <a:rPr lang="en-US"/>
            </a:br>
            <a:r>
              <a:rPr lang="en-US"/>
              <a:t>Quo </a:t>
            </a:r>
            <a:r>
              <a:rPr lang="en-US" err="1"/>
              <a:t>feugiat</a:t>
            </a:r>
            <a:r>
              <a:rPr lang="en-US"/>
              <a:t> </a:t>
            </a:r>
            <a:r>
              <a:rPr lang="en-US" err="1"/>
              <a:t>referrentur</a:t>
            </a:r>
            <a:r>
              <a:rPr lang="en-US"/>
              <a:t> an, </a:t>
            </a:r>
            <a:r>
              <a:rPr lang="en-US" err="1"/>
              <a:t>unum</a:t>
            </a:r>
            <a:r>
              <a:rPr lang="en-US"/>
              <a:t> </a:t>
            </a:r>
            <a:r>
              <a:rPr lang="en-US" err="1"/>
              <a:t>aperiri</a:t>
            </a:r>
            <a:r>
              <a:rPr lang="en-US"/>
              <a:t> </a:t>
            </a:r>
            <a:r>
              <a:rPr lang="en-US" err="1"/>
              <a:t>abhorreant</a:t>
            </a:r>
            <a:r>
              <a:rPr lang="en-US"/>
              <a:t> et </a:t>
            </a:r>
            <a:r>
              <a:rPr lang="en-US" err="1"/>
              <a:t>nec</a:t>
            </a:r>
            <a:r>
              <a:rPr lang="en-US"/>
              <a:t>, </a:t>
            </a:r>
            <a:r>
              <a:rPr lang="en-US" err="1"/>
              <a:t>nec</a:t>
            </a:r>
            <a:r>
              <a:rPr lang="en-US"/>
              <a:t> </a:t>
            </a:r>
            <a:r>
              <a:rPr lang="en-US" err="1"/>
              <a:t>eu</a:t>
            </a:r>
            <a:r>
              <a:rPr lang="en-US"/>
              <a:t> </a:t>
            </a:r>
            <a:r>
              <a:rPr lang="en-US" err="1"/>
              <a:t>lucilius</a:t>
            </a:r>
            <a:r>
              <a:rPr lang="en-US"/>
              <a:t> </a:t>
            </a:r>
            <a:r>
              <a:rPr lang="en-US" err="1"/>
              <a:t>salutatus</a:t>
            </a:r>
            <a:r>
              <a:rPr lang="en-US"/>
              <a:t>. </a:t>
            </a:r>
            <a:r>
              <a:rPr lang="en-US" err="1"/>
              <a:t>Agam</a:t>
            </a:r>
            <a:r>
              <a:rPr lang="en-US"/>
              <a:t> </a:t>
            </a:r>
            <a:r>
              <a:rPr lang="en-US" err="1"/>
              <a:t>legere</a:t>
            </a:r>
            <a:r>
              <a:rPr lang="en-US"/>
              <a:t> </a:t>
            </a:r>
            <a:r>
              <a:rPr lang="en-US" err="1"/>
              <a:t>petentium</a:t>
            </a:r>
            <a:r>
              <a:rPr lang="en-US"/>
              <a:t> no pro, </a:t>
            </a:r>
            <a:r>
              <a:rPr lang="en-US" err="1"/>
              <a:t>atqui</a:t>
            </a:r>
            <a:r>
              <a:rPr lang="en-US"/>
              <a:t> </a:t>
            </a:r>
            <a:r>
              <a:rPr lang="en-US" err="1"/>
              <a:t>explicari</a:t>
            </a:r>
            <a:r>
              <a:rPr lang="en-US"/>
              <a:t> sit ad. Sit ad </a:t>
            </a:r>
            <a:r>
              <a:rPr lang="en-US" err="1"/>
              <a:t>munere</a:t>
            </a:r>
            <a:r>
              <a:rPr lang="en-US"/>
              <a:t> </a:t>
            </a:r>
            <a:r>
              <a:rPr lang="en-US" err="1"/>
              <a:t>consequat</a:t>
            </a:r>
            <a:r>
              <a:rPr lang="en-US"/>
              <a:t>, </a:t>
            </a:r>
            <a:r>
              <a:rPr lang="en-US" err="1"/>
              <a:t>mei</a:t>
            </a:r>
            <a:r>
              <a:rPr lang="en-US"/>
              <a:t> </a:t>
            </a:r>
            <a:r>
              <a:rPr lang="en-US" err="1"/>
              <a:t>regione</a:t>
            </a:r>
            <a:r>
              <a:rPr lang="en-US"/>
              <a:t> </a:t>
            </a:r>
            <a:r>
              <a:rPr lang="en-US" err="1"/>
              <a:t>nonumes</a:t>
            </a:r>
            <a:r>
              <a:rPr lang="en-US"/>
              <a:t> </a:t>
            </a:r>
            <a:r>
              <a:rPr lang="en-US" err="1"/>
              <a:t>fabellas</a:t>
            </a:r>
            <a:r>
              <a:rPr lang="en-US"/>
              <a:t> et, </a:t>
            </a:r>
            <a:r>
              <a:rPr lang="en-US" err="1"/>
              <a:t>ei</a:t>
            </a:r>
            <a:r>
              <a:rPr lang="en-US"/>
              <a:t> </a:t>
            </a:r>
            <a:r>
              <a:rPr lang="en-US" err="1"/>
              <a:t>etiam</a:t>
            </a:r>
            <a:r>
              <a:rPr lang="en-US"/>
              <a:t> </a:t>
            </a:r>
            <a:r>
              <a:rPr lang="en-US" err="1"/>
              <a:t>utroque</a:t>
            </a:r>
            <a:r>
              <a:rPr lang="en-US"/>
              <a:t> mea. </a:t>
            </a:r>
            <a:r>
              <a:rPr lang="en-US" err="1"/>
              <a:t>Eum</a:t>
            </a:r>
            <a:r>
              <a:rPr lang="en-US"/>
              <a:t> </a:t>
            </a:r>
            <a:r>
              <a:rPr lang="en-US" err="1"/>
              <a:t>ferri</a:t>
            </a:r>
            <a:r>
              <a:rPr lang="en-US"/>
              <a:t> omnium </a:t>
            </a:r>
            <a:r>
              <a:rPr lang="en-US" err="1"/>
              <a:t>utroque</a:t>
            </a:r>
            <a:r>
              <a:rPr lang="en-US"/>
              <a:t>.</a:t>
            </a:r>
          </a:p>
          <a:p>
            <a:pPr lvl="0"/>
            <a:endParaRPr lang="en-US"/>
          </a:p>
          <a:p>
            <a:pPr lvl="0"/>
            <a:r>
              <a:rPr lang="en-US"/>
              <a:t>Click to edit Master text styles</a:t>
            </a:r>
          </a:p>
          <a:p>
            <a:pPr lvl="1"/>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a:t>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endParaRPr lang="en-US"/>
          </a:p>
          <a:p>
            <a:pPr lvl="1"/>
            <a:endParaRPr lang="en-US"/>
          </a:p>
          <a:p>
            <a:pPr lvl="1"/>
            <a:endParaRPr lang="en-US"/>
          </a:p>
        </p:txBody>
      </p:sp>
      <p:sp>
        <p:nvSpPr>
          <p:cNvPr id="9" name="Title 1"/>
          <p:cNvSpPr>
            <a:spLocks noGrp="1"/>
          </p:cNvSpPr>
          <p:nvPr>
            <p:ph type="title" hasCustomPrompt="1"/>
          </p:nvPr>
        </p:nvSpPr>
        <p:spPr>
          <a:xfrm>
            <a:off x="731520" y="480219"/>
            <a:ext cx="6858000" cy="1325563"/>
          </a:xfrm>
        </p:spPr>
        <p:txBody>
          <a:bodyPr/>
          <a:lstStyle>
            <a:lvl1pPr>
              <a:defRPr/>
            </a:lvl1pPr>
          </a:lstStyle>
          <a:p>
            <a:r>
              <a:rPr lang="en-US"/>
              <a:t>Text Two Columns Header</a:t>
            </a:r>
            <a:br>
              <a:rPr lang="en-US"/>
            </a:br>
            <a:r>
              <a:rPr lang="en-US"/>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40775104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Only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a:t>Images Only Header</a:t>
            </a:r>
            <a:br>
              <a:rPr lang="en-US"/>
            </a:br>
            <a:r>
              <a:rPr lang="en-US"/>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456369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Only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a:t>Images Only Header</a:t>
            </a:r>
            <a:br>
              <a:rPr lang="en-US"/>
            </a:br>
            <a:r>
              <a:rPr lang="en-US"/>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319471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Only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a:t>Images Only Header</a:t>
            </a:r>
            <a:br>
              <a:rPr lang="en-US"/>
            </a:br>
            <a:r>
              <a:rPr lang="en-US"/>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41903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19" y="365125"/>
            <a:ext cx="10685779" cy="4605655"/>
          </a:xfrm>
        </p:spPr>
        <p:txBody>
          <a:bodyPr anchor="ctr" anchorCtr="0">
            <a:noAutofit/>
          </a:bodyPr>
          <a:lstStyle>
            <a:lvl1pPr>
              <a:lnSpc>
                <a:spcPts val="6500"/>
              </a:lnSpc>
              <a:defRPr sz="6000">
                <a:solidFill>
                  <a:schemeClr val="bg2"/>
                </a:solidFill>
              </a:defRPr>
            </a:lvl1pPr>
          </a:lstStyle>
          <a:p>
            <a:r>
              <a:rPr lang="en-US"/>
              <a:t>Lorem ipsum dolor sit </a:t>
            </a:r>
            <a:r>
              <a:rPr lang="en-US" err="1"/>
              <a:t>amet</a:t>
            </a:r>
            <a:r>
              <a:rPr lang="en-US"/>
              <a:t>, </a:t>
            </a:r>
            <a:r>
              <a:rPr lang="en-US" err="1"/>
              <a:t>nam</a:t>
            </a:r>
            <a:r>
              <a:rPr lang="en-US"/>
              <a:t> </a:t>
            </a:r>
            <a:r>
              <a:rPr lang="en-US" err="1"/>
              <a:t>urbanitas</a:t>
            </a:r>
            <a:r>
              <a:rPr lang="en-US"/>
              <a:t> </a:t>
            </a:r>
            <a:r>
              <a:rPr lang="en-US" err="1"/>
              <a:t>honestatis</a:t>
            </a:r>
            <a:r>
              <a:rPr lang="en-US"/>
              <a:t> </a:t>
            </a:r>
            <a:r>
              <a:rPr lang="en-US" err="1"/>
              <a:t>ut.</a:t>
            </a:r>
            <a:r>
              <a:rPr lang="en-US"/>
              <a:t> Pro </a:t>
            </a:r>
            <a:r>
              <a:rPr lang="en-US" err="1"/>
              <a:t>facilisi</a:t>
            </a:r>
            <a:r>
              <a:rPr lang="en-US"/>
              <a:t> </a:t>
            </a:r>
            <a:r>
              <a:rPr lang="en-US" err="1"/>
              <a:t>gubergren</a:t>
            </a:r>
            <a:r>
              <a:rPr lang="en-US"/>
              <a:t> ne, ex </a:t>
            </a:r>
            <a:r>
              <a:rPr lang="en-US" err="1"/>
              <a:t>habemus</a:t>
            </a:r>
            <a:r>
              <a:rPr lang="en-US"/>
              <a:t> </a:t>
            </a:r>
            <a:r>
              <a:rPr lang="en-US" err="1"/>
              <a:t>lobortis</a:t>
            </a:r>
            <a:r>
              <a:rPr lang="en-US"/>
              <a:t> </a:t>
            </a:r>
            <a:r>
              <a:rPr lang="en-US" err="1"/>
              <a:t>nec</a:t>
            </a:r>
            <a:r>
              <a:rPr lang="en-US"/>
              <a:t>, </a:t>
            </a:r>
            <a:r>
              <a:rPr lang="en-US" err="1"/>
              <a:t>usu</a:t>
            </a:r>
            <a:r>
              <a:rPr lang="en-US"/>
              <a:t> </a:t>
            </a:r>
            <a:r>
              <a:rPr lang="en-US" err="1"/>
              <a:t>te</a:t>
            </a:r>
            <a:r>
              <a:rPr lang="en-US"/>
              <a:t> </a:t>
            </a:r>
            <a:r>
              <a:rPr lang="en-US" err="1"/>
              <a:t>audire</a:t>
            </a:r>
            <a:r>
              <a:rPr lang="en-US"/>
              <a:t> </a:t>
            </a:r>
            <a:r>
              <a:rPr lang="en-US" err="1"/>
              <a:t>elaboraret</a:t>
            </a:r>
            <a:r>
              <a:rPr lang="en-US"/>
              <a:t>.</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Frontline Education Confidential &amp; Proprietary</a:t>
            </a:r>
          </a:p>
        </p:txBody>
      </p:sp>
      <p:sp>
        <p:nvSpPr>
          <p:cNvPr id="9" name="Slide Number Placeholder 8"/>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11"/>
          <p:cNvSpPr>
            <a:spLocks noGrp="1"/>
          </p:cNvSpPr>
          <p:nvPr>
            <p:ph type="body" sz="quarter" idx="13" hasCustomPrompt="1"/>
          </p:nvPr>
        </p:nvSpPr>
        <p:spPr>
          <a:xfrm>
            <a:off x="731838" y="4970780"/>
            <a:ext cx="5181282" cy="881380"/>
          </a:xfrm>
        </p:spPr>
        <p:txBody>
          <a:bodyPr/>
          <a:lstStyle>
            <a:lvl1pPr marL="0" indent="0">
              <a:buNone/>
              <a:defRPr i="1"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Firstname</a:t>
            </a:r>
            <a:r>
              <a:rPr lang="en-US"/>
              <a:t> </a:t>
            </a:r>
            <a:r>
              <a:rPr lang="en-US" err="1"/>
              <a:t>Lastname</a:t>
            </a:r>
            <a:r>
              <a:rPr lang="en-US"/>
              <a:t>  |  Position Title</a:t>
            </a:r>
            <a:br>
              <a:rPr lang="en-US"/>
            </a:br>
            <a:r>
              <a:rPr lang="en-US"/>
              <a:t>Second Line Optional</a:t>
            </a:r>
          </a:p>
        </p:txBody>
      </p:sp>
    </p:spTree>
    <p:extLst>
      <p:ext uri="{BB962C8B-B14F-4D97-AF65-F5344CB8AC3E}">
        <p14:creationId xmlns:p14="http://schemas.microsoft.com/office/powerpoint/2010/main" val="34274719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Frontline Education Confidential &amp; Proprietary</a:t>
            </a:r>
          </a:p>
        </p:txBody>
      </p:sp>
      <p:sp>
        <p:nvSpPr>
          <p:cNvPr id="7" name="Slide Number Placeholder 6"/>
          <p:cNvSpPr>
            <a:spLocks noGrp="1"/>
          </p:cNvSpPr>
          <p:nvPr>
            <p:ph type="sldNum" sz="quarter" idx="12"/>
          </p:nvPr>
        </p:nvSpPr>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17575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Bar - 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8146-00CB-6B47-9880-E06C1FC210C6}"/>
              </a:ext>
            </a:extLst>
          </p:cNvPr>
          <p:cNvSpPr>
            <a:spLocks noGrp="1"/>
          </p:cNvSpPr>
          <p:nvPr>
            <p:ph type="title"/>
          </p:nvPr>
        </p:nvSpPr>
        <p:spPr>
          <a:xfrm>
            <a:off x="351692" y="365126"/>
            <a:ext cx="11512062" cy="841633"/>
          </a:xfrm>
        </p:spPr>
        <p:txBody>
          <a:bodyPr/>
          <a:lstStyle>
            <a:lvl1pPr>
              <a:defRPr>
                <a:solidFill>
                  <a:schemeClr val="accent1"/>
                </a:solidFill>
                <a:latin typeface="+mj-lt"/>
              </a:defRPr>
            </a:lvl1pPr>
          </a:lstStyle>
          <a:p>
            <a:r>
              <a:rPr lang="en-US"/>
              <a:t>Click to edit slide title</a:t>
            </a:r>
          </a:p>
        </p:txBody>
      </p:sp>
      <p:sp>
        <p:nvSpPr>
          <p:cNvPr id="6" name="Rectangle 5">
            <a:extLst>
              <a:ext uri="{FF2B5EF4-FFF2-40B4-BE49-F238E27FC236}">
                <a16:creationId xmlns:a16="http://schemas.microsoft.com/office/drawing/2014/main" id="{BF4D41C0-7DA0-0941-BFED-04F3FA948CEA}"/>
              </a:ext>
            </a:extLst>
          </p:cNvPr>
          <p:cNvSpPr/>
          <p:nvPr userDrawn="1"/>
        </p:nvSpPr>
        <p:spPr>
          <a:xfrm>
            <a:off x="0" y="1438470"/>
            <a:ext cx="12192000" cy="398106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Tree>
    <p:extLst>
      <p:ext uri="{BB962C8B-B14F-4D97-AF65-F5344CB8AC3E}">
        <p14:creationId xmlns:p14="http://schemas.microsoft.com/office/powerpoint/2010/main" val="297847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estions + Contac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 Frontline Education Confidential &amp; Proprietary</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CE3D20D-AAEA-46F1-88F4-4FF0702FDAFA}" type="slidenum">
              <a:rPr lang="en-US" smtClean="0"/>
              <a:pPr/>
              <a:t>‹#›</a:t>
            </a:fld>
            <a:endParaRPr lang="en-US"/>
          </a:p>
        </p:txBody>
      </p:sp>
      <p:sp>
        <p:nvSpPr>
          <p:cNvPr id="9" name="Title 1"/>
          <p:cNvSpPr>
            <a:spLocks noGrp="1"/>
          </p:cNvSpPr>
          <p:nvPr>
            <p:ph type="title" hasCustomPrompt="1"/>
          </p:nvPr>
        </p:nvSpPr>
        <p:spPr>
          <a:xfrm>
            <a:off x="731520" y="914401"/>
            <a:ext cx="3162300" cy="797654"/>
          </a:xfrm>
        </p:spPr>
        <p:txBody>
          <a:bodyPr>
            <a:noAutofit/>
          </a:bodyPr>
          <a:lstStyle>
            <a:lvl1pPr>
              <a:defRPr lang="en-US" sz="5000" kern="1200" baseline="0" dirty="0">
                <a:solidFill>
                  <a:schemeClr val="tx2"/>
                </a:solidFill>
                <a:latin typeface="Karbon Slab Stencil" pitchFamily="50" charset="0"/>
                <a:ea typeface="+mj-ea"/>
                <a:cs typeface="+mj-cs"/>
              </a:defRPr>
            </a:lvl1pPr>
          </a:lstStyle>
          <a:p>
            <a:pPr marL="0" lvl="0" algn="l" defTabSz="914400" rtl="0" eaLnBrk="1" latinLnBrk="0" hangingPunct="1">
              <a:lnSpc>
                <a:spcPts val="5500"/>
              </a:lnSpc>
              <a:spcBef>
                <a:spcPct val="0"/>
              </a:spcBef>
              <a:buNone/>
            </a:pPr>
            <a:r>
              <a:rPr lang="en-US"/>
              <a:t>Questions?</a:t>
            </a:r>
          </a:p>
        </p:txBody>
      </p:sp>
      <p:sp>
        <p:nvSpPr>
          <p:cNvPr id="12" name="Text Placeholder 10"/>
          <p:cNvSpPr>
            <a:spLocks noGrp="1"/>
          </p:cNvSpPr>
          <p:nvPr>
            <p:ph type="body" sz="quarter" idx="13" hasCustomPrompt="1"/>
          </p:nvPr>
        </p:nvSpPr>
        <p:spPr>
          <a:xfrm>
            <a:off x="6083299" y="13386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CONTACT US:</a:t>
            </a:r>
          </a:p>
        </p:txBody>
      </p:sp>
      <p:sp>
        <p:nvSpPr>
          <p:cNvPr id="14" name="Text Placeholder 13"/>
          <p:cNvSpPr>
            <a:spLocks noGrp="1"/>
          </p:cNvSpPr>
          <p:nvPr>
            <p:ph type="body" sz="quarter" idx="14" hasCustomPrompt="1"/>
          </p:nvPr>
        </p:nvSpPr>
        <p:spPr>
          <a:xfrm>
            <a:off x="6083298" y="15950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a:t>webinars@frontlinetechnologies.com</a:t>
            </a:r>
          </a:p>
        </p:txBody>
      </p:sp>
      <p:sp>
        <p:nvSpPr>
          <p:cNvPr id="15" name="Text Placeholder 10"/>
          <p:cNvSpPr>
            <a:spLocks noGrp="1"/>
          </p:cNvSpPr>
          <p:nvPr>
            <p:ph type="body" sz="quarter" idx="15" hasCustomPrompt="1"/>
          </p:nvPr>
        </p:nvSpPr>
        <p:spPr>
          <a:xfrm>
            <a:off x="6083299" y="22149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VISIT US:</a:t>
            </a:r>
          </a:p>
        </p:txBody>
      </p:sp>
      <p:sp>
        <p:nvSpPr>
          <p:cNvPr id="16" name="Text Placeholder 13"/>
          <p:cNvSpPr>
            <a:spLocks noGrp="1"/>
          </p:cNvSpPr>
          <p:nvPr>
            <p:ph type="body" sz="quarter" idx="16" hasCustomPrompt="1"/>
          </p:nvPr>
        </p:nvSpPr>
        <p:spPr>
          <a:xfrm>
            <a:off x="6083298" y="24713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a:t>www.frontlinek12.com</a:t>
            </a:r>
          </a:p>
        </p:txBody>
      </p:sp>
    </p:spTree>
    <p:extLst>
      <p:ext uri="{BB962C8B-B14F-4D97-AF65-F5344CB8AC3E}">
        <p14:creationId xmlns:p14="http://schemas.microsoft.com/office/powerpoint/2010/main" val="210028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8" name="Date Placeholder 1"/>
          <p:cNvSpPr>
            <a:spLocks noGrp="1"/>
          </p:cNvSpPr>
          <p:nvPr>
            <p:ph type="dt" sz="half" idx="10"/>
          </p:nvPr>
        </p:nvSpPr>
        <p:spPr>
          <a:xfrm>
            <a:off x="9715500" y="6400800"/>
            <a:ext cx="1524000" cy="182880"/>
          </a:xfrm>
        </p:spPr>
        <p:txBody>
          <a:bodyPr/>
          <a:lstStyle/>
          <a:p>
            <a:endParaRPr lang="en-US"/>
          </a:p>
        </p:txBody>
      </p:sp>
      <p:sp>
        <p:nvSpPr>
          <p:cNvPr id="9" name="Footer Placeholder 2"/>
          <p:cNvSpPr>
            <a:spLocks noGrp="1"/>
          </p:cNvSpPr>
          <p:nvPr>
            <p:ph type="ftr" sz="quarter" idx="11"/>
          </p:nvPr>
        </p:nvSpPr>
        <p:spPr>
          <a:xfrm>
            <a:off x="6972300" y="6400800"/>
            <a:ext cx="2743200" cy="182880"/>
          </a:xfrm>
        </p:spPr>
        <p:txBody>
          <a:bodyPr/>
          <a:lstStyle/>
          <a:p>
            <a:r>
              <a:rPr lang="en-US"/>
              <a:t>© Frontline Education Confidential &amp; Proprietary</a:t>
            </a:r>
          </a:p>
        </p:txBody>
      </p:sp>
    </p:spTree>
    <p:extLst>
      <p:ext uri="{BB962C8B-B14F-4D97-AF65-F5344CB8AC3E}">
        <p14:creationId xmlns:p14="http://schemas.microsoft.com/office/powerpoint/2010/main" val="3284672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Tree>
    <p:extLst>
      <p:ext uri="{BB962C8B-B14F-4D97-AF65-F5344CB8AC3E}">
        <p14:creationId xmlns:p14="http://schemas.microsoft.com/office/powerpoint/2010/main" val="312332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go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Tree>
    <p:extLst>
      <p:ext uri="{BB962C8B-B14F-4D97-AF65-F5344CB8AC3E}">
        <p14:creationId xmlns:p14="http://schemas.microsoft.com/office/powerpoint/2010/main" val="261768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Slid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Tree>
    <p:extLst>
      <p:ext uri="{BB962C8B-B14F-4D97-AF65-F5344CB8AC3E}">
        <p14:creationId xmlns:p14="http://schemas.microsoft.com/office/powerpoint/2010/main" val="42806587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bg2"/>
                </a:solidFill>
              </a:defRPr>
            </a:lvl1pPr>
          </a:lstStyle>
          <a:p>
            <a:r>
              <a:rPr lang="en-US"/>
              <a:t>Title of Presentation</a:t>
            </a:r>
            <a:br>
              <a:rPr lang="en-US"/>
            </a:br>
            <a:r>
              <a:rPr lang="en-US"/>
              <a:t>Second Line Optional</a:t>
            </a:r>
          </a:p>
        </p:txBody>
      </p:sp>
      <p:sp>
        <p:nvSpPr>
          <p:cNvPr id="3"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Tree>
    <p:extLst>
      <p:ext uri="{BB962C8B-B14F-4D97-AF65-F5344CB8AC3E}">
        <p14:creationId xmlns:p14="http://schemas.microsoft.com/office/powerpoint/2010/main" val="19619471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a:t>Title of Presentation</a:t>
            </a:r>
            <a:br>
              <a:rPr lang="en-US"/>
            </a:br>
            <a:r>
              <a:rPr lang="en-US"/>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769653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0" name="Title 1"/>
          <p:cNvSpPr>
            <a:spLocks noGrp="1"/>
          </p:cNvSpPr>
          <p:nvPr>
            <p:ph type="ctrTitle" hasCustomPrompt="1"/>
          </p:nvPr>
        </p:nvSpPr>
        <p:spPr>
          <a:xfrm>
            <a:off x="731520" y="818979"/>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a:t>Title of Presentation</a:t>
            </a:r>
            <a:br>
              <a:rPr lang="en-US"/>
            </a:br>
            <a:r>
              <a:rPr lang="en-US"/>
              <a:t>Second Line Optional</a:t>
            </a:r>
          </a:p>
        </p:txBody>
      </p:sp>
      <p:sp>
        <p:nvSpPr>
          <p:cNvPr id="12" name="Subtitle 2"/>
          <p:cNvSpPr>
            <a:spLocks noGrp="1"/>
          </p:cNvSpPr>
          <p:nvPr>
            <p:ph type="subTitle" idx="1" hasCustomPrompt="1"/>
          </p:nvPr>
        </p:nvSpPr>
        <p:spPr>
          <a:xfrm>
            <a:off x="731520" y="2446167"/>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28630602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7"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a:t>Title of Presentation</a:t>
            </a:r>
            <a:br>
              <a:rPr lang="en-US"/>
            </a:br>
            <a:r>
              <a:rPr lang="en-US"/>
              <a:t>Second Line Optional</a:t>
            </a:r>
          </a:p>
        </p:txBody>
      </p:sp>
      <p:sp>
        <p:nvSpPr>
          <p:cNvPr id="18"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
        <p:nvSpPr>
          <p:cNvPr id="19"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Tree>
    <p:extLst>
      <p:ext uri="{BB962C8B-B14F-4D97-AF65-F5344CB8AC3E}">
        <p14:creationId xmlns:p14="http://schemas.microsoft.com/office/powerpoint/2010/main" val="1882103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		MONTH XX, XXXX</a:t>
            </a:r>
          </a:p>
          <a:p>
            <a:pPr lvl="0"/>
            <a:r>
              <a:rPr lang="en-US"/>
              <a:t>PRESENTED TO:	FIRSTNAME LASTNAME</a:t>
            </a:r>
          </a:p>
          <a:p>
            <a:pPr lvl="0"/>
            <a:r>
              <a:rPr lang="en-US"/>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a:t>Click to insert partner logo.</a:t>
            </a:r>
          </a:p>
        </p:txBody>
      </p:sp>
      <p:sp>
        <p:nvSpPr>
          <p:cNvPr id="13"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a:t>Title of Presentation</a:t>
            </a:r>
            <a:br>
              <a:rPr lang="en-US"/>
            </a:br>
            <a:r>
              <a:rPr lang="en-US"/>
              <a:t>Second Line Optional</a:t>
            </a:r>
          </a:p>
        </p:txBody>
      </p:sp>
      <p:sp>
        <p:nvSpPr>
          <p:cNvPr id="15"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Subhead Optional</a:t>
            </a:r>
          </a:p>
          <a:p>
            <a:r>
              <a:rPr lang="en-US"/>
              <a:t>Second Line Optional</a:t>
            </a:r>
          </a:p>
        </p:txBody>
      </p:sp>
    </p:spTree>
    <p:extLst>
      <p:ext uri="{BB962C8B-B14F-4D97-AF65-F5344CB8AC3E}">
        <p14:creationId xmlns:p14="http://schemas.microsoft.com/office/powerpoint/2010/main" val="26654622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theme" Target="../theme/theme2.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8" Type="http://schemas.openxmlformats.org/officeDocument/2006/relationships/slideLayout" Target="../slideLayouts/slideLayout63.xml"/><Relationship Id="rId3"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theme" Target="../theme/theme3.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8" Type="http://schemas.openxmlformats.org/officeDocument/2006/relationships/slideLayout" Target="../slideLayouts/slideLayout99.xml"/><Relationship Id="rId3"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Frontline Education Confidential &amp; Proprietary</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FD562-6D93-E84E-A674-FB92AD683C13}" type="slidenum">
              <a:rPr lang="en-US" smtClean="0"/>
              <a:t>‹#›</a:t>
            </a:fld>
            <a:endParaRPr lang="en-US"/>
          </a:p>
        </p:txBody>
      </p:sp>
    </p:spTree>
    <p:extLst>
      <p:ext uri="{BB962C8B-B14F-4D97-AF65-F5344CB8AC3E}">
        <p14:creationId xmlns:p14="http://schemas.microsoft.com/office/powerpoint/2010/main" val="11847024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807" r:id="rId6"/>
    <p:sldLayoutId id="2147483809"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 id="2147483843" r:id="rId47"/>
    <p:sldLayoutId id="2147483844" r:id="rId48"/>
    <p:sldLayoutId id="2147483845" r:id="rId49"/>
    <p:sldLayoutId id="2147483846" r:id="rId50"/>
    <p:sldLayoutId id="2147483847" r:id="rId51"/>
    <p:sldLayoutId id="2147483848" r:id="rId52"/>
    <p:sldLayoutId id="2147483712" r:id="rId53"/>
    <p:sldLayoutId id="2147483713" r:id="rId54"/>
    <p:sldLayoutId id="2147483849" r:id="rId55"/>
  </p:sldLayoutIdLst>
  <p:hf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685800"/>
            <a:ext cx="6858000" cy="1325563"/>
          </a:xfrm>
          <a:prstGeom prst="rect">
            <a:avLst/>
          </a:prstGeom>
        </p:spPr>
        <p:txBody>
          <a:bodyPr vert="horz" lIns="0" tIns="0" rIns="0" bIns="0" rtlCol="0" anchor="t" anchorCtr="0">
            <a:noAutofit/>
          </a:bodyPr>
          <a:lstStyle/>
          <a:p>
            <a:r>
              <a:rPr lang="en-US"/>
              <a:t>One Column Text Header</a:t>
            </a:r>
            <a:br>
              <a:rPr lang="en-US"/>
            </a:br>
            <a:r>
              <a:rPr lang="en-US"/>
              <a:t>Second Line Optional</a:t>
            </a:r>
          </a:p>
        </p:txBody>
      </p:sp>
      <p:sp>
        <p:nvSpPr>
          <p:cNvPr id="3" name="Text Placeholder 2"/>
          <p:cNvSpPr>
            <a:spLocks noGrp="1"/>
          </p:cNvSpPr>
          <p:nvPr>
            <p:ph type="body" idx="1"/>
          </p:nvPr>
        </p:nvSpPr>
        <p:spPr>
          <a:xfrm>
            <a:off x="731520" y="2286000"/>
            <a:ext cx="10685779" cy="384048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74720" y="6400800"/>
            <a:ext cx="24384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endParaRPr lang="en-US"/>
          </a:p>
        </p:txBody>
      </p:sp>
      <p:sp>
        <p:nvSpPr>
          <p:cNvPr id="5" name="Footer Placeholder 4"/>
          <p:cNvSpPr>
            <a:spLocks noGrp="1"/>
          </p:cNvSpPr>
          <p:nvPr>
            <p:ph type="ftr" sz="quarter" idx="3"/>
          </p:nvPr>
        </p:nvSpPr>
        <p:spPr>
          <a:xfrm>
            <a:off x="731520" y="6400800"/>
            <a:ext cx="27432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r>
              <a:rPr lang="en-US"/>
              <a:t>© Frontline Education Confidential &amp; Proprietary</a:t>
            </a:r>
          </a:p>
        </p:txBody>
      </p:sp>
      <p:sp>
        <p:nvSpPr>
          <p:cNvPr id="6" name="Slide Number Placeholder 5"/>
          <p:cNvSpPr>
            <a:spLocks noGrp="1"/>
          </p:cNvSpPr>
          <p:nvPr>
            <p:ph type="sldNum" sz="quarter" idx="4"/>
          </p:nvPr>
        </p:nvSpPr>
        <p:spPr>
          <a:xfrm>
            <a:off x="10690276" y="6400800"/>
            <a:ext cx="727023" cy="182880"/>
          </a:xfrm>
          <a:prstGeom prst="rect">
            <a:avLst/>
          </a:prstGeom>
        </p:spPr>
        <p:txBody>
          <a:bodyPr vert="horz" lIns="0" tIns="0" rIns="0" bIns="0" rtlCol="0" anchor="b" anchorCtr="0"/>
          <a:lstStyle>
            <a:lvl1pPr algn="r">
              <a:defRPr sz="700">
                <a:solidFill>
                  <a:schemeClr val="accent3"/>
                </a:solidFill>
                <a:latin typeface="Lato" panose="020F0502020204030203" pitchFamily="34" charset="0"/>
              </a:defRPr>
            </a:lvl1pPr>
          </a:lstStyle>
          <a:p>
            <a:fld id="{BCE3D20D-AAEA-46F1-88F4-4FF0702FDAFA}" type="slidenum">
              <a:rPr lang="en-US" smtClean="0"/>
              <a:pPr/>
              <a:t>‹#›</a:t>
            </a:fld>
            <a:endParaRPr lang="en-US"/>
          </a:p>
        </p:txBody>
      </p:sp>
    </p:spTree>
    <p:extLst>
      <p:ext uri="{BB962C8B-B14F-4D97-AF65-F5344CB8AC3E}">
        <p14:creationId xmlns:p14="http://schemas.microsoft.com/office/powerpoint/2010/main" val="358716063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Lst>
  <p:hf hdr="0" dt="0"/>
  <p:txStyles>
    <p:titleStyle>
      <a:lvl1pPr algn="l" defTabSz="914400" rtl="0" eaLnBrk="1" latinLnBrk="0" hangingPunct="1">
        <a:lnSpc>
          <a:spcPts val="4000"/>
        </a:lnSpc>
        <a:spcBef>
          <a:spcPct val="0"/>
        </a:spcBef>
        <a:buNone/>
        <a:defRPr sz="3500" kern="1200" baseline="0">
          <a:solidFill>
            <a:srgbClr val="7A4183"/>
          </a:solidFill>
          <a:latin typeface="Karbon Slab Stencil" pitchFamily="50"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500" kern="1200">
          <a:solidFill>
            <a:schemeClr val="tx1"/>
          </a:solidFill>
          <a:latin typeface="Lato Light" panose="020F0302020204030203" pitchFamily="34" charset="0"/>
          <a:ea typeface="+mn-ea"/>
          <a:cs typeface="+mn-cs"/>
        </a:defRPr>
      </a:lvl1pPr>
      <a:lvl2pPr marL="6858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2pPr>
      <a:lvl3pPr marL="11430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3pPr>
      <a:lvl4pPr marL="16002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4pPr>
      <a:lvl5pPr marL="20574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685800"/>
            <a:ext cx="6858000" cy="1325563"/>
          </a:xfrm>
          <a:prstGeom prst="rect">
            <a:avLst/>
          </a:prstGeom>
        </p:spPr>
        <p:txBody>
          <a:bodyPr vert="horz" lIns="0" tIns="0" rIns="0" bIns="0" rtlCol="0" anchor="t" anchorCtr="0">
            <a:noAutofit/>
          </a:bodyPr>
          <a:lstStyle/>
          <a:p>
            <a:r>
              <a:rPr lang="en-US"/>
              <a:t>One Column Text Header</a:t>
            </a:r>
            <a:br>
              <a:rPr lang="en-US"/>
            </a:br>
            <a:r>
              <a:rPr lang="en-US"/>
              <a:t>Second Line Optional</a:t>
            </a:r>
          </a:p>
        </p:txBody>
      </p:sp>
      <p:sp>
        <p:nvSpPr>
          <p:cNvPr id="3" name="Text Placeholder 2"/>
          <p:cNvSpPr>
            <a:spLocks noGrp="1"/>
          </p:cNvSpPr>
          <p:nvPr>
            <p:ph type="body" idx="1"/>
          </p:nvPr>
        </p:nvSpPr>
        <p:spPr>
          <a:xfrm>
            <a:off x="731520" y="2286000"/>
            <a:ext cx="10685779" cy="384048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74720" y="6400800"/>
            <a:ext cx="24384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endParaRPr lang="en-US"/>
          </a:p>
        </p:txBody>
      </p:sp>
      <p:sp>
        <p:nvSpPr>
          <p:cNvPr id="5" name="Footer Placeholder 4"/>
          <p:cNvSpPr>
            <a:spLocks noGrp="1"/>
          </p:cNvSpPr>
          <p:nvPr>
            <p:ph type="ftr" sz="quarter" idx="3"/>
          </p:nvPr>
        </p:nvSpPr>
        <p:spPr>
          <a:xfrm>
            <a:off x="731520" y="6400800"/>
            <a:ext cx="27432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r>
              <a:rPr lang="en-US"/>
              <a:t>© Frontline Education Confidential &amp; Proprietary</a:t>
            </a:r>
          </a:p>
        </p:txBody>
      </p:sp>
      <p:sp>
        <p:nvSpPr>
          <p:cNvPr id="6" name="Slide Number Placeholder 5"/>
          <p:cNvSpPr>
            <a:spLocks noGrp="1"/>
          </p:cNvSpPr>
          <p:nvPr>
            <p:ph type="sldNum" sz="quarter" idx="4"/>
          </p:nvPr>
        </p:nvSpPr>
        <p:spPr>
          <a:xfrm>
            <a:off x="10690276" y="6400800"/>
            <a:ext cx="727023" cy="182880"/>
          </a:xfrm>
          <a:prstGeom prst="rect">
            <a:avLst/>
          </a:prstGeom>
        </p:spPr>
        <p:txBody>
          <a:bodyPr vert="horz" lIns="0" tIns="0" rIns="0" bIns="0" rtlCol="0" anchor="b" anchorCtr="0"/>
          <a:lstStyle>
            <a:lvl1pPr algn="r">
              <a:defRPr sz="700">
                <a:solidFill>
                  <a:schemeClr val="accent3"/>
                </a:solidFill>
                <a:latin typeface="Lato" panose="020F0502020204030203" pitchFamily="34" charset="0"/>
              </a:defRPr>
            </a:lvl1pPr>
          </a:lstStyle>
          <a:p>
            <a:fld id="{BCE3D20D-AAEA-46F1-88F4-4FF0702FDAFA}" type="slidenum">
              <a:rPr lang="en-US" smtClean="0"/>
              <a:pPr/>
              <a:t>‹#›</a:t>
            </a:fld>
            <a:endParaRPr lang="en-US"/>
          </a:p>
        </p:txBody>
      </p:sp>
    </p:spTree>
    <p:extLst>
      <p:ext uri="{BB962C8B-B14F-4D97-AF65-F5344CB8AC3E}">
        <p14:creationId xmlns:p14="http://schemas.microsoft.com/office/powerpoint/2010/main" val="2744940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hdr="0" dt="0"/>
  <p:txStyles>
    <p:titleStyle>
      <a:lvl1pPr algn="l" defTabSz="914400" rtl="0" eaLnBrk="1" latinLnBrk="0" hangingPunct="1">
        <a:lnSpc>
          <a:spcPts val="4000"/>
        </a:lnSpc>
        <a:spcBef>
          <a:spcPct val="0"/>
        </a:spcBef>
        <a:buNone/>
        <a:defRPr sz="3500" kern="1200" baseline="0">
          <a:solidFill>
            <a:srgbClr val="7A4183"/>
          </a:solidFill>
          <a:latin typeface="Karbon Slab Stencil" pitchFamily="50"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500" kern="1200">
          <a:solidFill>
            <a:schemeClr val="tx1"/>
          </a:solidFill>
          <a:latin typeface="Lato Light" panose="020F0302020204030203" pitchFamily="34" charset="0"/>
          <a:ea typeface="+mn-ea"/>
          <a:cs typeface="+mn-cs"/>
        </a:defRPr>
      </a:lvl1pPr>
      <a:lvl2pPr marL="6858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2pPr>
      <a:lvl3pPr marL="11430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3pPr>
      <a:lvl4pPr marL="16002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4pPr>
      <a:lvl5pPr marL="20574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18.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26321E0-C60B-AB48-BF39-25C02260B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281" y="2381903"/>
            <a:ext cx="5145437" cy="2094193"/>
          </a:xfrm>
          <a:prstGeom prst="rect">
            <a:avLst/>
          </a:prstGeom>
        </p:spPr>
      </p:pic>
    </p:spTree>
    <p:extLst>
      <p:ext uri="{BB962C8B-B14F-4D97-AF65-F5344CB8AC3E}">
        <p14:creationId xmlns:p14="http://schemas.microsoft.com/office/powerpoint/2010/main" val="865609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0307EB20-93D2-EA4C-94C6-E5F830017909}"/>
              </a:ext>
            </a:extLst>
          </p:cNvPr>
          <p:cNvSpPr>
            <a:spLocks noGrp="1"/>
          </p:cNvSpPr>
          <p:nvPr>
            <p:ph type="ctrTitle"/>
          </p:nvPr>
        </p:nvSpPr>
        <p:spPr>
          <a:xfrm>
            <a:off x="1524000" y="2235200"/>
            <a:ext cx="9144000" cy="2387600"/>
          </a:xfrm>
        </p:spPr>
        <p:txBody>
          <a:bodyPr>
            <a:normAutofit fontScale="90000"/>
          </a:bodyPr>
          <a:lstStyle/>
          <a:p>
            <a:r>
              <a:rPr lang="en-US" b="0" dirty="0">
                <a:latin typeface="Karbon Slab Stencil" pitchFamily="2" charset="77"/>
              </a:rPr>
              <a:t>What resources and tools are you using to facilitate collaboration in your organization?</a:t>
            </a:r>
          </a:p>
        </p:txBody>
      </p:sp>
    </p:spTree>
    <p:extLst>
      <p:ext uri="{BB962C8B-B14F-4D97-AF65-F5344CB8AC3E}">
        <p14:creationId xmlns:p14="http://schemas.microsoft.com/office/powerpoint/2010/main" val="2230894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2">
            <a:extLst>
              <a:ext uri="{FF2B5EF4-FFF2-40B4-BE49-F238E27FC236}">
                <a16:creationId xmlns:a16="http://schemas.microsoft.com/office/drawing/2014/main" id="{4748095B-D031-3B4B-869C-CF50E7A15173}"/>
              </a:ext>
            </a:extLst>
          </p:cNvPr>
          <p:cNvSpPr>
            <a:spLocks noGrp="1"/>
          </p:cNvSpPr>
          <p:nvPr>
            <p:ph type="title"/>
          </p:nvPr>
        </p:nvSpPr>
        <p:spPr>
          <a:xfrm>
            <a:off x="1116498" y="527603"/>
            <a:ext cx="4613919" cy="1499616"/>
          </a:xfrm>
        </p:spPr>
        <p:txBody>
          <a:bodyPr vert="horz" lIns="91440" tIns="45720" rIns="91440" bIns="45720" rtlCol="0" anchor="b">
            <a:normAutofit/>
          </a:bodyPr>
          <a:lstStyle/>
          <a:p>
            <a:pPr defTabSz="914400"/>
            <a:r>
              <a:rPr lang="en-US" sz="3300" dirty="0">
                <a:solidFill>
                  <a:schemeClr val="accent1"/>
                </a:solidFill>
                <a:latin typeface="Lato" panose="020F0502020204030203" pitchFamily="34" charset="77"/>
              </a:rPr>
              <a:t>Resources and Tools to Support Collaborative Learning</a:t>
            </a:r>
          </a:p>
        </p:txBody>
      </p:sp>
      <p:sp>
        <p:nvSpPr>
          <p:cNvPr id="48"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13">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5"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4FCA52D-1CB5-634A-A0D9-78B5AB9B5DC3}"/>
              </a:ext>
            </a:extLst>
          </p:cNvPr>
          <p:cNvPicPr>
            <a:picLocks noChangeAspect="1"/>
          </p:cNvPicPr>
          <p:nvPr/>
        </p:nvPicPr>
        <p:blipFill>
          <a:blip r:embed="rId3"/>
          <a:stretch>
            <a:fillRect/>
          </a:stretch>
        </p:blipFill>
        <p:spPr>
          <a:xfrm>
            <a:off x="6517666" y="95044"/>
            <a:ext cx="5511284" cy="3086319"/>
          </a:xfrm>
          <a:prstGeom prst="rect">
            <a:avLst/>
          </a:prstGeom>
        </p:spPr>
      </p:pic>
      <p:sp>
        <p:nvSpPr>
          <p:cNvPr id="51"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C07EF463-D041-7948-9330-940F2F0CD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586" y="2377672"/>
            <a:ext cx="4290779" cy="4129875"/>
          </a:xfrm>
          <a:prstGeom prst="rect">
            <a:avLst/>
          </a:prstGeom>
        </p:spPr>
      </p:pic>
      <p:pic>
        <p:nvPicPr>
          <p:cNvPr id="5" name="Picture 4">
            <a:extLst>
              <a:ext uri="{FF2B5EF4-FFF2-40B4-BE49-F238E27FC236}">
                <a16:creationId xmlns:a16="http://schemas.microsoft.com/office/drawing/2014/main" id="{0916328C-57E6-874B-86E5-A7DB3C03795B}"/>
              </a:ext>
            </a:extLst>
          </p:cNvPr>
          <p:cNvPicPr>
            <a:picLocks noChangeAspect="1"/>
          </p:cNvPicPr>
          <p:nvPr/>
        </p:nvPicPr>
        <p:blipFill>
          <a:blip r:embed="rId5"/>
          <a:stretch>
            <a:fillRect/>
          </a:stretch>
        </p:blipFill>
        <p:spPr>
          <a:xfrm>
            <a:off x="6497717" y="3315854"/>
            <a:ext cx="5551183" cy="3455611"/>
          </a:xfrm>
          <a:prstGeom prst="rect">
            <a:avLst/>
          </a:prstGeom>
        </p:spPr>
      </p:pic>
      <p:sp>
        <p:nvSpPr>
          <p:cNvPr id="6" name="Rectangle 5">
            <a:extLst>
              <a:ext uri="{FF2B5EF4-FFF2-40B4-BE49-F238E27FC236}">
                <a16:creationId xmlns:a16="http://schemas.microsoft.com/office/drawing/2014/main" id="{32E8EB94-36D0-3E45-A2AA-6D2A5B11A432}"/>
              </a:ext>
            </a:extLst>
          </p:cNvPr>
          <p:cNvSpPr/>
          <p:nvPr/>
        </p:nvSpPr>
        <p:spPr>
          <a:xfrm>
            <a:off x="-2795" y="-26610"/>
            <a:ext cx="673118" cy="3455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F7522DF-3AEF-7B41-9BA6-EEF3F8748BB8}"/>
              </a:ext>
            </a:extLst>
          </p:cNvPr>
          <p:cNvSpPr/>
          <p:nvPr/>
        </p:nvSpPr>
        <p:spPr>
          <a:xfrm>
            <a:off x="-2796" y="3402391"/>
            <a:ext cx="673118" cy="3455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012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92BC0FC-55E5-F544-AA24-72D2319750C6}"/>
              </a:ext>
            </a:extLst>
          </p:cNvPr>
          <p:cNvSpPr>
            <a:spLocks noGrp="1"/>
          </p:cNvSpPr>
          <p:nvPr>
            <p:ph type="ftr" sz="quarter" idx="11"/>
          </p:nvPr>
        </p:nvSpPr>
        <p:spPr/>
        <p:txBody>
          <a:bodyPr/>
          <a:lstStyle/>
          <a:p>
            <a:r>
              <a:rPr lang="en-US"/>
              <a:t>© Frontline Education Confidential &amp; Proprietary</a:t>
            </a:r>
          </a:p>
        </p:txBody>
      </p:sp>
      <p:sp>
        <p:nvSpPr>
          <p:cNvPr id="5" name="Title 4">
            <a:extLst>
              <a:ext uri="{FF2B5EF4-FFF2-40B4-BE49-F238E27FC236}">
                <a16:creationId xmlns:a16="http://schemas.microsoft.com/office/drawing/2014/main" id="{09D53744-ABBE-5A49-8C05-142AD0A1CC36}"/>
              </a:ext>
            </a:extLst>
          </p:cNvPr>
          <p:cNvSpPr>
            <a:spLocks noGrp="1"/>
          </p:cNvSpPr>
          <p:nvPr>
            <p:ph type="title"/>
          </p:nvPr>
        </p:nvSpPr>
        <p:spPr>
          <a:xfrm>
            <a:off x="567890" y="704093"/>
            <a:ext cx="6858000" cy="1325563"/>
          </a:xfrm>
        </p:spPr>
        <p:txBody>
          <a:bodyPr/>
          <a:lstStyle/>
          <a:p>
            <a:r>
              <a:rPr lang="en-US" dirty="0"/>
              <a:t>Further Learning &amp; Reflection </a:t>
            </a:r>
          </a:p>
        </p:txBody>
      </p:sp>
      <p:sp>
        <p:nvSpPr>
          <p:cNvPr id="6" name="Slide Number Placeholder 5">
            <a:extLst>
              <a:ext uri="{FF2B5EF4-FFF2-40B4-BE49-F238E27FC236}">
                <a16:creationId xmlns:a16="http://schemas.microsoft.com/office/drawing/2014/main" id="{8AEFDA5F-DD6A-D049-8C1D-C0A726DA39BB}"/>
              </a:ext>
            </a:extLst>
          </p:cNvPr>
          <p:cNvSpPr>
            <a:spLocks noGrp="1"/>
          </p:cNvSpPr>
          <p:nvPr>
            <p:ph type="sldNum" sz="quarter" idx="12"/>
          </p:nvPr>
        </p:nvSpPr>
        <p:spPr/>
        <p:txBody>
          <a:bodyPr/>
          <a:lstStyle/>
          <a:p>
            <a:fld id="{BCE3D20D-AAEA-46F1-88F4-4FF0702FDAFA}" type="slidenum">
              <a:rPr lang="en-US" smtClean="0"/>
              <a:t>12</a:t>
            </a:fld>
            <a:endParaRPr lang="en-US"/>
          </a:p>
        </p:txBody>
      </p:sp>
      <p:sp>
        <p:nvSpPr>
          <p:cNvPr id="7" name="TextBox 6">
            <a:extLst>
              <a:ext uri="{FF2B5EF4-FFF2-40B4-BE49-F238E27FC236}">
                <a16:creationId xmlns:a16="http://schemas.microsoft.com/office/drawing/2014/main" id="{D00FDF16-8574-4F49-901F-80B66B5A7057}"/>
              </a:ext>
            </a:extLst>
          </p:cNvPr>
          <p:cNvSpPr txBox="1"/>
          <p:nvPr/>
        </p:nvSpPr>
        <p:spPr>
          <a:xfrm>
            <a:off x="505721" y="1366874"/>
            <a:ext cx="4379276" cy="338554"/>
          </a:xfrm>
          <a:prstGeom prst="rect">
            <a:avLst/>
          </a:prstGeom>
          <a:noFill/>
        </p:spPr>
        <p:txBody>
          <a:bodyPr wrap="none" rtlCol="0">
            <a:spAutoFit/>
          </a:bodyPr>
          <a:lstStyle>
            <a:defPPr>
              <a:defRPr lang="en-US"/>
            </a:defPPr>
            <a:lvl1pPr>
              <a:defRPr sz="1600">
                <a:solidFill>
                  <a:schemeClr val="bg1"/>
                </a:solidFill>
                <a:latin typeface="Lato" panose="020F0502020204030203" pitchFamily="34" charset="77"/>
              </a:defRPr>
            </a:lvl1pPr>
          </a:lstStyle>
          <a:p>
            <a:r>
              <a:rPr lang="en-US" dirty="0" err="1"/>
              <a:t>FrontlineEducation.com</a:t>
            </a:r>
            <a:r>
              <a:rPr lang="en-US" dirty="0"/>
              <a:t>/</a:t>
            </a:r>
            <a:r>
              <a:rPr lang="en-US" dirty="0" err="1"/>
              <a:t>essa</a:t>
            </a:r>
            <a:r>
              <a:rPr lang="en-US" dirty="0"/>
              <a:t>-resource-center</a:t>
            </a:r>
          </a:p>
        </p:txBody>
      </p:sp>
      <p:pic>
        <p:nvPicPr>
          <p:cNvPr id="10" name="Picture 9" descr="Graphical user interface&#10;&#10;Description automatically generated">
            <a:extLst>
              <a:ext uri="{FF2B5EF4-FFF2-40B4-BE49-F238E27FC236}">
                <a16:creationId xmlns:a16="http://schemas.microsoft.com/office/drawing/2014/main" id="{950C737B-5807-EC42-9E14-AE15B825A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715" y="2164183"/>
            <a:ext cx="3083769" cy="4008899"/>
          </a:xfrm>
          <a:prstGeom prst="rect">
            <a:avLst/>
          </a:prstGeom>
        </p:spPr>
      </p:pic>
      <p:pic>
        <p:nvPicPr>
          <p:cNvPr id="3" name="Picture 2" descr="Diagram&#10;&#10;Description automatically generated">
            <a:extLst>
              <a:ext uri="{FF2B5EF4-FFF2-40B4-BE49-F238E27FC236}">
                <a16:creationId xmlns:a16="http://schemas.microsoft.com/office/drawing/2014/main" id="{C0EF1B4A-A47A-564C-B18C-B2C72DF86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178" y="1925255"/>
            <a:ext cx="5303069" cy="4523206"/>
          </a:xfrm>
          <a:prstGeom prst="rect">
            <a:avLst/>
          </a:prstGeom>
        </p:spPr>
      </p:pic>
    </p:spTree>
    <p:extLst>
      <p:ext uri="{BB962C8B-B14F-4D97-AF65-F5344CB8AC3E}">
        <p14:creationId xmlns:p14="http://schemas.microsoft.com/office/powerpoint/2010/main" val="307768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C3EBE5-9AEB-4E38-B0BD-F6415879A6F9}"/>
              </a:ext>
            </a:extLst>
          </p:cNvPr>
          <p:cNvSpPr>
            <a:spLocks noGrp="1"/>
          </p:cNvSpPr>
          <p:nvPr>
            <p:ph type="ftr" sz="quarter" idx="11"/>
          </p:nvPr>
        </p:nvSpPr>
        <p:spPr/>
        <p:txBody>
          <a:bodyPr/>
          <a:lstStyle/>
          <a:p>
            <a:r>
              <a:rPr lang="en-US"/>
              <a:t>© Frontline Education Confidential &amp; Proprietary</a:t>
            </a:r>
          </a:p>
        </p:txBody>
      </p:sp>
    </p:spTree>
    <p:extLst>
      <p:ext uri="{BB962C8B-B14F-4D97-AF65-F5344CB8AC3E}">
        <p14:creationId xmlns:p14="http://schemas.microsoft.com/office/powerpoint/2010/main" val="338752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B432DC-4422-9C47-8BEE-DF0359682482}"/>
              </a:ext>
            </a:extLst>
          </p:cNvPr>
          <p:cNvSpPr/>
          <p:nvPr/>
        </p:nvSpPr>
        <p:spPr>
          <a:xfrm>
            <a:off x="0" y="0"/>
            <a:ext cx="12192000" cy="4879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15D604-9C2F-D046-A636-8520C00BDFD0}"/>
              </a:ext>
            </a:extLst>
          </p:cNvPr>
          <p:cNvSpPr/>
          <p:nvPr/>
        </p:nvSpPr>
        <p:spPr>
          <a:xfrm>
            <a:off x="0" y="4879144"/>
            <a:ext cx="12191999" cy="1978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7327A3EA-04BE-9A42-A824-DCFA4D9E4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69" y="5280172"/>
            <a:ext cx="2995062" cy="1218990"/>
          </a:xfrm>
          <a:prstGeom prst="rect">
            <a:avLst/>
          </a:prstGeom>
        </p:spPr>
      </p:pic>
      <p:sp>
        <p:nvSpPr>
          <p:cNvPr id="3" name="Rectangle 2">
            <a:extLst>
              <a:ext uri="{FF2B5EF4-FFF2-40B4-BE49-F238E27FC236}">
                <a16:creationId xmlns:a16="http://schemas.microsoft.com/office/drawing/2014/main" id="{78ECCA00-4E6F-48D2-93E7-ED0D613738C9}"/>
              </a:ext>
            </a:extLst>
          </p:cNvPr>
          <p:cNvSpPr/>
          <p:nvPr/>
        </p:nvSpPr>
        <p:spPr>
          <a:xfrm>
            <a:off x="2251078" y="1127820"/>
            <a:ext cx="7689927" cy="2862322"/>
          </a:xfrm>
          <a:prstGeom prst="rect">
            <a:avLst/>
          </a:prstGeom>
        </p:spPr>
        <p:txBody>
          <a:bodyPr wrap="none">
            <a:spAutoFit/>
          </a:bodyPr>
          <a:lstStyle/>
          <a:p>
            <a:pPr algn="ctr"/>
            <a:r>
              <a:rPr lang="en-US" sz="6000" b="1" dirty="0">
                <a:solidFill>
                  <a:schemeClr val="accent1"/>
                </a:solidFill>
                <a:latin typeface="Karbon Slab Stencil" pitchFamily="2" charset="0"/>
              </a:rPr>
              <a:t>Transforming</a:t>
            </a:r>
            <a:br>
              <a:rPr lang="en-US" sz="6000" b="1" dirty="0">
                <a:solidFill>
                  <a:schemeClr val="accent1"/>
                </a:solidFill>
                <a:latin typeface="Karbon Slab Stencil" pitchFamily="2" charset="0"/>
              </a:rPr>
            </a:br>
            <a:r>
              <a:rPr lang="en-US" sz="6000" b="1" dirty="0">
                <a:solidFill>
                  <a:schemeClr val="accent1"/>
                </a:solidFill>
                <a:latin typeface="Karbon Slab Stencil" pitchFamily="2" charset="0"/>
              </a:rPr>
              <a:t>Collaborative Learning,</a:t>
            </a:r>
            <a:br>
              <a:rPr lang="en-US" sz="6000" b="1" dirty="0">
                <a:solidFill>
                  <a:schemeClr val="accent1"/>
                </a:solidFill>
                <a:latin typeface="Karbon Slab Stencil" pitchFamily="2" charset="0"/>
              </a:rPr>
            </a:br>
            <a:r>
              <a:rPr lang="en-US" sz="6000" b="1" dirty="0">
                <a:solidFill>
                  <a:schemeClr val="accent1"/>
                </a:solidFill>
                <a:latin typeface="Karbon Slab Stencil" pitchFamily="2" charset="0"/>
              </a:rPr>
              <a:t>Online</a:t>
            </a:r>
          </a:p>
        </p:txBody>
      </p:sp>
    </p:spTree>
    <p:extLst>
      <p:ext uri="{BB962C8B-B14F-4D97-AF65-F5344CB8AC3E}">
        <p14:creationId xmlns:p14="http://schemas.microsoft.com/office/powerpoint/2010/main" val="154707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48E08-ABF8-5849-A0B1-E66D73FC50FD}"/>
              </a:ext>
            </a:extLst>
          </p:cNvPr>
          <p:cNvSpPr>
            <a:spLocks noGrp="1"/>
          </p:cNvSpPr>
          <p:nvPr>
            <p:ph type="title"/>
          </p:nvPr>
        </p:nvSpPr>
        <p:spPr>
          <a:xfrm>
            <a:off x="6411687" y="541063"/>
            <a:ext cx="5452067" cy="841633"/>
          </a:xfrm>
        </p:spPr>
        <p:txBody>
          <a:bodyPr/>
          <a:lstStyle/>
          <a:p>
            <a:r>
              <a:rPr lang="en-US" dirty="0">
                <a:latin typeface="Karbon Slab Stencil" pitchFamily="2" charset="77"/>
              </a:rPr>
              <a:t>Today we’ll cover:</a:t>
            </a:r>
          </a:p>
        </p:txBody>
      </p:sp>
      <p:pic>
        <p:nvPicPr>
          <p:cNvPr id="6" name="Graphic 5">
            <a:extLst>
              <a:ext uri="{FF2B5EF4-FFF2-40B4-BE49-F238E27FC236}">
                <a16:creationId xmlns:a16="http://schemas.microsoft.com/office/drawing/2014/main" id="{1A58D80D-B336-FB49-9534-31CD82548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49333"/>
            <a:ext cx="2319867" cy="1608667"/>
          </a:xfrm>
          <a:prstGeom prst="rect">
            <a:avLst/>
          </a:prstGeom>
        </p:spPr>
      </p:pic>
      <p:grpSp>
        <p:nvGrpSpPr>
          <p:cNvPr id="16" name="Group 15">
            <a:extLst>
              <a:ext uri="{FF2B5EF4-FFF2-40B4-BE49-F238E27FC236}">
                <a16:creationId xmlns:a16="http://schemas.microsoft.com/office/drawing/2014/main" id="{23EEACA8-502C-CA45-8A45-FF510CA8C01F}"/>
              </a:ext>
            </a:extLst>
          </p:cNvPr>
          <p:cNvGrpSpPr/>
          <p:nvPr/>
        </p:nvGrpSpPr>
        <p:grpSpPr>
          <a:xfrm>
            <a:off x="6606005" y="1810367"/>
            <a:ext cx="5014495" cy="909459"/>
            <a:chOff x="10337633" y="7539044"/>
            <a:chExt cx="7521742" cy="1364189"/>
          </a:xfrm>
        </p:grpSpPr>
        <p:sp>
          <p:nvSpPr>
            <p:cNvPr id="17" name="TextBox 16">
              <a:extLst>
                <a:ext uri="{FF2B5EF4-FFF2-40B4-BE49-F238E27FC236}">
                  <a16:creationId xmlns:a16="http://schemas.microsoft.com/office/drawing/2014/main" id="{D79A00C9-D5D7-2B45-B0F4-0A82B37E04F6}"/>
                </a:ext>
              </a:extLst>
            </p:cNvPr>
            <p:cNvSpPr txBox="1"/>
            <p:nvPr/>
          </p:nvSpPr>
          <p:spPr>
            <a:xfrm>
              <a:off x="11951369" y="7780040"/>
              <a:ext cx="5908006" cy="1123193"/>
            </a:xfrm>
            <a:prstGeom prst="rect">
              <a:avLst/>
            </a:prstGeom>
            <a:noFill/>
          </p:spPr>
          <p:txBody>
            <a:bodyPr wrap="square" rtlCol="0" anchor="ctr">
              <a:spAutoFit/>
            </a:bodyPr>
            <a:lstStyle/>
            <a:p>
              <a:pPr defTabSz="304815"/>
              <a:r>
                <a:rPr lang="en-US" sz="2133" dirty="0">
                  <a:solidFill>
                    <a:srgbClr val="44546A"/>
                  </a:solidFill>
                  <a:latin typeface="Lato" panose="020F0502020204030203" pitchFamily="34" charset="77"/>
                </a:rPr>
                <a:t>Collaboration – Why is it more important than ever?</a:t>
              </a:r>
            </a:p>
          </p:txBody>
        </p:sp>
        <p:pic>
          <p:nvPicPr>
            <p:cNvPr id="18" name="Graphic 17">
              <a:extLst>
                <a:ext uri="{FF2B5EF4-FFF2-40B4-BE49-F238E27FC236}">
                  <a16:creationId xmlns:a16="http://schemas.microsoft.com/office/drawing/2014/main" id="{7B467B31-2522-EA45-A008-B86D5A7A8E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7633" y="7539044"/>
              <a:ext cx="1262450" cy="1262450"/>
            </a:xfrm>
            <a:prstGeom prst="rect">
              <a:avLst/>
            </a:prstGeom>
          </p:spPr>
        </p:pic>
      </p:grpSp>
      <p:grpSp>
        <p:nvGrpSpPr>
          <p:cNvPr id="20" name="Group 19">
            <a:extLst>
              <a:ext uri="{FF2B5EF4-FFF2-40B4-BE49-F238E27FC236}">
                <a16:creationId xmlns:a16="http://schemas.microsoft.com/office/drawing/2014/main" id="{364ACD5A-92B8-DA45-BCCD-FFCC280258A7}"/>
              </a:ext>
            </a:extLst>
          </p:cNvPr>
          <p:cNvGrpSpPr/>
          <p:nvPr/>
        </p:nvGrpSpPr>
        <p:grpSpPr>
          <a:xfrm>
            <a:off x="6606005" y="3261742"/>
            <a:ext cx="5014495" cy="841633"/>
            <a:chOff x="10337633" y="7539044"/>
            <a:chExt cx="7521742" cy="1262450"/>
          </a:xfrm>
        </p:grpSpPr>
        <p:sp>
          <p:nvSpPr>
            <p:cNvPr id="29" name="TextBox 28">
              <a:extLst>
                <a:ext uri="{FF2B5EF4-FFF2-40B4-BE49-F238E27FC236}">
                  <a16:creationId xmlns:a16="http://schemas.microsoft.com/office/drawing/2014/main" id="{205960D4-3987-2D49-942E-84B0023B2072}"/>
                </a:ext>
              </a:extLst>
            </p:cNvPr>
            <p:cNvSpPr txBox="1"/>
            <p:nvPr/>
          </p:nvSpPr>
          <p:spPr>
            <a:xfrm>
              <a:off x="11951369" y="7608673"/>
              <a:ext cx="5908006" cy="1123193"/>
            </a:xfrm>
            <a:prstGeom prst="rect">
              <a:avLst/>
            </a:prstGeom>
            <a:noFill/>
          </p:spPr>
          <p:txBody>
            <a:bodyPr wrap="square" rtlCol="0" anchor="ctr">
              <a:spAutoFit/>
            </a:bodyPr>
            <a:lstStyle/>
            <a:p>
              <a:pPr defTabSz="304815"/>
              <a:r>
                <a:rPr lang="en-US" sz="2133" dirty="0">
                  <a:solidFill>
                    <a:srgbClr val="44546A"/>
                  </a:solidFill>
                  <a:latin typeface="Lato" panose="020F0502020204030203" pitchFamily="34" charset="77"/>
                </a:rPr>
                <a:t>Formal and Informal Collaboration Structures</a:t>
              </a:r>
            </a:p>
          </p:txBody>
        </p:sp>
        <p:pic>
          <p:nvPicPr>
            <p:cNvPr id="30" name="Graphic 29">
              <a:extLst>
                <a:ext uri="{FF2B5EF4-FFF2-40B4-BE49-F238E27FC236}">
                  <a16:creationId xmlns:a16="http://schemas.microsoft.com/office/drawing/2014/main" id="{B6B4CC26-E23C-CB4A-B51A-0A5BC23C76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7633" y="7539044"/>
              <a:ext cx="1262450" cy="1262450"/>
            </a:xfrm>
            <a:prstGeom prst="rect">
              <a:avLst/>
            </a:prstGeom>
          </p:spPr>
        </p:pic>
      </p:grpSp>
      <p:grpSp>
        <p:nvGrpSpPr>
          <p:cNvPr id="31" name="Group 30">
            <a:extLst>
              <a:ext uri="{FF2B5EF4-FFF2-40B4-BE49-F238E27FC236}">
                <a16:creationId xmlns:a16="http://schemas.microsoft.com/office/drawing/2014/main" id="{2C604AFC-CBBD-AC46-BADE-2F8FCB48FEA3}"/>
              </a:ext>
            </a:extLst>
          </p:cNvPr>
          <p:cNvGrpSpPr/>
          <p:nvPr/>
        </p:nvGrpSpPr>
        <p:grpSpPr>
          <a:xfrm>
            <a:off x="6606005" y="4595422"/>
            <a:ext cx="5014495" cy="1077026"/>
            <a:chOff x="10337633" y="7362504"/>
            <a:chExt cx="7521742" cy="1615540"/>
          </a:xfrm>
        </p:grpSpPr>
        <p:sp>
          <p:nvSpPr>
            <p:cNvPr id="32" name="TextBox 31">
              <a:extLst>
                <a:ext uri="{FF2B5EF4-FFF2-40B4-BE49-F238E27FC236}">
                  <a16:creationId xmlns:a16="http://schemas.microsoft.com/office/drawing/2014/main" id="{3916AF4B-99BE-E24D-8F5D-EDA7EC76E0B9}"/>
                </a:ext>
              </a:extLst>
            </p:cNvPr>
            <p:cNvSpPr txBox="1"/>
            <p:nvPr/>
          </p:nvSpPr>
          <p:spPr>
            <a:xfrm>
              <a:off x="11951369" y="7362504"/>
              <a:ext cx="5908006" cy="1615540"/>
            </a:xfrm>
            <a:prstGeom prst="rect">
              <a:avLst/>
            </a:prstGeom>
            <a:noFill/>
          </p:spPr>
          <p:txBody>
            <a:bodyPr wrap="square" rtlCol="0" anchor="ctr">
              <a:spAutoFit/>
            </a:bodyPr>
            <a:lstStyle/>
            <a:p>
              <a:pPr defTabSz="304815"/>
              <a:r>
                <a:rPr lang="en-US" sz="2133" dirty="0">
                  <a:solidFill>
                    <a:srgbClr val="44546A"/>
                  </a:solidFill>
                  <a:latin typeface="Lato" panose="020F0502020204030203" pitchFamily="34" charset="77"/>
                </a:rPr>
                <a:t>Examples: Utilizing Online Resources &amp; Tools to promote collaboration</a:t>
              </a:r>
            </a:p>
          </p:txBody>
        </p:sp>
        <p:pic>
          <p:nvPicPr>
            <p:cNvPr id="33" name="Graphic 32">
              <a:extLst>
                <a:ext uri="{FF2B5EF4-FFF2-40B4-BE49-F238E27FC236}">
                  <a16:creationId xmlns:a16="http://schemas.microsoft.com/office/drawing/2014/main" id="{10226A98-04BB-0A4B-B299-C0F86F329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7633" y="7539044"/>
              <a:ext cx="1262450" cy="1262450"/>
            </a:xfrm>
            <a:prstGeom prst="rect">
              <a:avLst/>
            </a:prstGeom>
          </p:spPr>
        </p:pic>
      </p:grpSp>
      <p:pic>
        <p:nvPicPr>
          <p:cNvPr id="15" name="Picture 14" descr="A picture containing drawing&#10;&#10;Description automatically generated">
            <a:extLst>
              <a:ext uri="{FF2B5EF4-FFF2-40B4-BE49-F238E27FC236}">
                <a16:creationId xmlns:a16="http://schemas.microsoft.com/office/drawing/2014/main" id="{B08A7963-9C48-454C-B490-E80D6C271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1526" y="2784058"/>
            <a:ext cx="3381904" cy="1376435"/>
          </a:xfrm>
          <a:prstGeom prst="rect">
            <a:avLst/>
          </a:prstGeom>
        </p:spPr>
      </p:pic>
    </p:spTree>
    <p:extLst>
      <p:ext uri="{BB962C8B-B14F-4D97-AF65-F5344CB8AC3E}">
        <p14:creationId xmlns:p14="http://schemas.microsoft.com/office/powerpoint/2010/main" val="209968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DFCC-223A-46AA-979A-FC755825421E}"/>
              </a:ext>
            </a:extLst>
          </p:cNvPr>
          <p:cNvSpPr>
            <a:spLocks noGrp="1"/>
          </p:cNvSpPr>
          <p:nvPr>
            <p:ph type="title"/>
          </p:nvPr>
        </p:nvSpPr>
        <p:spPr/>
        <p:txBody>
          <a:bodyPr>
            <a:normAutofit/>
          </a:bodyPr>
          <a:lstStyle/>
          <a:p>
            <a:r>
              <a:rPr lang="en-US" sz="4000" dirty="0">
                <a:solidFill>
                  <a:schemeClr val="accent1"/>
                </a:solidFill>
                <a:latin typeface="Karbon Slab Stencil" pitchFamily="2" charset="77"/>
              </a:rPr>
              <a:t>Presenters</a:t>
            </a:r>
          </a:p>
        </p:txBody>
      </p:sp>
      <p:pic>
        <p:nvPicPr>
          <p:cNvPr id="3" name="Picture 2">
            <a:extLst>
              <a:ext uri="{FF2B5EF4-FFF2-40B4-BE49-F238E27FC236}">
                <a16:creationId xmlns:a16="http://schemas.microsoft.com/office/drawing/2014/main" id="{4DE2EC63-C021-414F-ACE6-F3E5F489E8DD}"/>
              </a:ext>
            </a:extLst>
          </p:cNvPr>
          <p:cNvPicPr>
            <a:picLocks noChangeAspect="1"/>
          </p:cNvPicPr>
          <p:nvPr/>
        </p:nvPicPr>
        <p:blipFill rotWithShape="1">
          <a:blip r:embed="rId3"/>
          <a:srcRect l="-1" t="5566" r="1887" b="3680"/>
          <a:stretch/>
        </p:blipFill>
        <p:spPr>
          <a:xfrm>
            <a:off x="1286078" y="2244808"/>
            <a:ext cx="2169021" cy="2169021"/>
          </a:xfrm>
          <a:prstGeom prst="ellipse">
            <a:avLst/>
          </a:prstGeom>
          <a:ln w="38100">
            <a:solidFill>
              <a:schemeClr val="tx2"/>
            </a:solidFill>
          </a:ln>
        </p:spPr>
      </p:pic>
      <p:pic>
        <p:nvPicPr>
          <p:cNvPr id="4" name="Picture 3">
            <a:extLst>
              <a:ext uri="{FF2B5EF4-FFF2-40B4-BE49-F238E27FC236}">
                <a16:creationId xmlns:a16="http://schemas.microsoft.com/office/drawing/2014/main" id="{3223D6FA-1701-4418-8041-9975E2680839}"/>
              </a:ext>
            </a:extLst>
          </p:cNvPr>
          <p:cNvPicPr>
            <a:picLocks noChangeAspect="1"/>
          </p:cNvPicPr>
          <p:nvPr/>
        </p:nvPicPr>
        <p:blipFill>
          <a:blip r:embed="rId4"/>
          <a:stretch>
            <a:fillRect/>
          </a:stretch>
        </p:blipFill>
        <p:spPr>
          <a:xfrm>
            <a:off x="6528393" y="2252834"/>
            <a:ext cx="2160995" cy="2160995"/>
          </a:xfrm>
          <a:prstGeom prst="ellipse">
            <a:avLst/>
          </a:prstGeom>
          <a:ln w="38100">
            <a:solidFill>
              <a:schemeClr val="tx2"/>
            </a:solidFill>
          </a:ln>
        </p:spPr>
      </p:pic>
      <p:sp>
        <p:nvSpPr>
          <p:cNvPr id="5" name="TextBox 4">
            <a:extLst>
              <a:ext uri="{FF2B5EF4-FFF2-40B4-BE49-F238E27FC236}">
                <a16:creationId xmlns:a16="http://schemas.microsoft.com/office/drawing/2014/main" id="{979F8BC4-0D39-4C99-BC3D-28F0C03F7F90}"/>
              </a:ext>
            </a:extLst>
          </p:cNvPr>
          <p:cNvSpPr txBox="1"/>
          <p:nvPr/>
        </p:nvSpPr>
        <p:spPr>
          <a:xfrm>
            <a:off x="3716667" y="2870323"/>
            <a:ext cx="216099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solidFill>
                <a:effectLst/>
                <a:uLnTx/>
                <a:uFillTx/>
                <a:latin typeface="Lato" panose="020F0502020204030203" pitchFamily="34" charset="77"/>
                <a:ea typeface="+mn-ea"/>
                <a:cs typeface="+mn-cs"/>
              </a:rPr>
              <a:t>Susan Walters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Lato" panose="020F0502020204030203" pitchFamily="34" charset="77"/>
                <a:ea typeface="+mn-ea"/>
                <a:cs typeface="+mn-cs"/>
              </a:rPr>
              <a:t>Solutions 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Lato" panose="020F0502020204030203" pitchFamily="34" charset="77"/>
                <a:ea typeface="+mn-ea"/>
                <a:cs typeface="+mn-cs"/>
              </a:rPr>
              <a:t>Frontline Education</a:t>
            </a:r>
          </a:p>
        </p:txBody>
      </p:sp>
      <p:sp>
        <p:nvSpPr>
          <p:cNvPr id="6" name="TextBox 5">
            <a:extLst>
              <a:ext uri="{FF2B5EF4-FFF2-40B4-BE49-F238E27FC236}">
                <a16:creationId xmlns:a16="http://schemas.microsoft.com/office/drawing/2014/main" id="{879862BE-3E9C-42DF-A979-A6BD5DEDA558}"/>
              </a:ext>
            </a:extLst>
          </p:cNvPr>
          <p:cNvSpPr txBox="1"/>
          <p:nvPr/>
        </p:nvSpPr>
        <p:spPr>
          <a:xfrm>
            <a:off x="8987822" y="2870323"/>
            <a:ext cx="216099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solidFill>
                <a:effectLst/>
                <a:uLnTx/>
                <a:uFillTx/>
                <a:latin typeface="Lato" panose="020F0502020204030203" pitchFamily="34" charset="77"/>
                <a:ea typeface="+mn-ea"/>
                <a:cs typeface="+mn-cs"/>
              </a:rPr>
              <a:t>Mitch Welch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Lato" panose="020F0502020204030203" pitchFamily="34" charset="77"/>
                <a:ea typeface="+mn-ea"/>
                <a:cs typeface="+mn-cs"/>
              </a:rPr>
              <a:t>Solutions 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Lato" panose="020F0502020204030203" pitchFamily="34" charset="77"/>
                <a:ea typeface="+mn-ea"/>
                <a:cs typeface="+mn-cs"/>
              </a:rPr>
              <a:t>Frontline Education</a:t>
            </a:r>
          </a:p>
        </p:txBody>
      </p:sp>
    </p:spTree>
    <p:extLst>
      <p:ext uri="{BB962C8B-B14F-4D97-AF65-F5344CB8AC3E}">
        <p14:creationId xmlns:p14="http://schemas.microsoft.com/office/powerpoint/2010/main" val="2227281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C91B11-C60A-BD43-9944-79016CFA4715}"/>
              </a:ext>
            </a:extLst>
          </p:cNvPr>
          <p:cNvSpPr>
            <a:spLocks noGrp="1"/>
          </p:cNvSpPr>
          <p:nvPr>
            <p:ph type="ftr" sz="quarter" idx="11"/>
          </p:nvPr>
        </p:nvSpPr>
        <p:spPr/>
        <p:txBody>
          <a:bodyPr/>
          <a:lstStyle/>
          <a:p>
            <a:r>
              <a:rPr lang="en-US" dirty="0"/>
              <a:t>© Frontline Education Confidential &amp; Proprietary</a:t>
            </a:r>
          </a:p>
        </p:txBody>
      </p:sp>
      <p:sp>
        <p:nvSpPr>
          <p:cNvPr id="4" name="Slide Number Placeholder 3">
            <a:extLst>
              <a:ext uri="{FF2B5EF4-FFF2-40B4-BE49-F238E27FC236}">
                <a16:creationId xmlns:a16="http://schemas.microsoft.com/office/drawing/2014/main" id="{EBD7E647-7EE9-BA4D-B69D-C85E5EC20302}"/>
              </a:ext>
            </a:extLst>
          </p:cNvPr>
          <p:cNvSpPr>
            <a:spLocks noGrp="1"/>
          </p:cNvSpPr>
          <p:nvPr>
            <p:ph type="sldNum" sz="quarter" idx="12"/>
          </p:nvPr>
        </p:nvSpPr>
        <p:spPr/>
        <p:txBody>
          <a:bodyPr/>
          <a:lstStyle/>
          <a:p>
            <a:fld id="{BCE3D20D-AAEA-46F1-88F4-4FF0702FDAFA}" type="slidenum">
              <a:rPr lang="en-US" smtClean="0"/>
              <a:t>5</a:t>
            </a:fld>
            <a:endParaRPr lang="en-US"/>
          </a:p>
        </p:txBody>
      </p:sp>
      <p:sp>
        <p:nvSpPr>
          <p:cNvPr id="8" name="Rectangle 7">
            <a:extLst>
              <a:ext uri="{FF2B5EF4-FFF2-40B4-BE49-F238E27FC236}">
                <a16:creationId xmlns:a16="http://schemas.microsoft.com/office/drawing/2014/main" id="{8392B2B8-5D7C-C547-B7F0-CC4AD1281B49}"/>
              </a:ext>
            </a:extLst>
          </p:cNvPr>
          <p:cNvSpPr/>
          <p:nvPr/>
        </p:nvSpPr>
        <p:spPr>
          <a:xfrm>
            <a:off x="1199321" y="1406172"/>
            <a:ext cx="9793357" cy="4585871"/>
          </a:xfrm>
          <a:prstGeom prst="rect">
            <a:avLst/>
          </a:prstGeom>
        </p:spPr>
        <p:txBody>
          <a:bodyPr wrap="square">
            <a:spAutoFit/>
          </a:bodyPr>
          <a:lstStyle/>
          <a:p>
            <a:pPr algn="ctr" fontAlgn="base"/>
            <a:r>
              <a:rPr lang="en-US" sz="3800" dirty="0">
                <a:solidFill>
                  <a:schemeClr val="bg1"/>
                </a:solidFill>
                <a:latin typeface="Karbon Slab Stencil" pitchFamily="2" charset="77"/>
              </a:rPr>
              <a:t>“It may be said that the basic characteristic of human behavior in general is that humans personally influence their relations with the environment and through that environment personally change their behavior, subjugating it to their control.”</a:t>
            </a:r>
          </a:p>
          <a:p>
            <a:pPr algn="ctr" fontAlgn="base"/>
            <a:br>
              <a:rPr lang="en-US" sz="3200" dirty="0">
                <a:solidFill>
                  <a:schemeClr val="bg1"/>
                </a:solidFill>
                <a:latin typeface="Lato" panose="020F0502020204030203" pitchFamily="34" charset="77"/>
              </a:rPr>
            </a:br>
            <a:r>
              <a:rPr lang="en-US" sz="3200" dirty="0">
                <a:solidFill>
                  <a:schemeClr val="bg1"/>
                </a:solidFill>
                <a:latin typeface="Lato" panose="020F0502020204030203" pitchFamily="34" charset="77"/>
              </a:rPr>
              <a:t>Lev S. Vygotsky</a:t>
            </a:r>
            <a:endParaRPr lang="en-US" sz="3200" dirty="0">
              <a:solidFill>
                <a:schemeClr val="bg1"/>
              </a:solidFill>
              <a:effectLst/>
              <a:latin typeface="Lato" panose="020F0502020204030203" pitchFamily="34" charset="77"/>
            </a:endParaRPr>
          </a:p>
        </p:txBody>
      </p:sp>
    </p:spTree>
    <p:extLst>
      <p:ext uri="{BB962C8B-B14F-4D97-AF65-F5344CB8AC3E}">
        <p14:creationId xmlns:p14="http://schemas.microsoft.com/office/powerpoint/2010/main" val="45508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3A5042-D7B2-E741-B042-2F69AF3C04A1}"/>
              </a:ext>
            </a:extLst>
          </p:cNvPr>
          <p:cNvSpPr>
            <a:spLocks noGrp="1"/>
          </p:cNvSpPr>
          <p:nvPr>
            <p:ph type="ctrTitle"/>
          </p:nvPr>
        </p:nvSpPr>
        <p:spPr/>
        <p:txBody>
          <a:bodyPr>
            <a:normAutofit fontScale="90000"/>
          </a:bodyPr>
          <a:lstStyle/>
          <a:p>
            <a:r>
              <a:rPr lang="en-US" b="0" dirty="0">
                <a:latin typeface="Karbon Slab Stencil" pitchFamily="2" charset="77"/>
              </a:rPr>
              <a:t>How have the events of the last several months impacted – or how do you anticipate them impacting – your organization?</a:t>
            </a:r>
          </a:p>
        </p:txBody>
      </p:sp>
      <p:sp>
        <p:nvSpPr>
          <p:cNvPr id="4" name="Slide Number Placeholder 3">
            <a:extLst>
              <a:ext uri="{FF2B5EF4-FFF2-40B4-BE49-F238E27FC236}">
                <a16:creationId xmlns:a16="http://schemas.microsoft.com/office/drawing/2014/main" id="{F370BBBE-C9B6-D24F-9B51-43D8EB2C9F4A}"/>
              </a:ext>
            </a:extLst>
          </p:cNvPr>
          <p:cNvSpPr>
            <a:spLocks noGrp="1"/>
          </p:cNvSpPr>
          <p:nvPr>
            <p:ph type="sldNum" sz="quarter" idx="4294967295"/>
          </p:nvPr>
        </p:nvSpPr>
        <p:spPr>
          <a:xfrm>
            <a:off x="11464925" y="6400800"/>
            <a:ext cx="727075" cy="182563"/>
          </a:xfrm>
        </p:spPr>
        <p:txBody>
          <a:bodyPr/>
          <a:lstStyle/>
          <a:p>
            <a:fld id="{BCE3D20D-AAEA-46F1-88F4-4FF0702FDAFA}" type="slidenum">
              <a:rPr lang="en-US" smtClean="0"/>
              <a:t>6</a:t>
            </a:fld>
            <a:endParaRPr lang="en-US"/>
          </a:p>
        </p:txBody>
      </p:sp>
    </p:spTree>
    <p:extLst>
      <p:ext uri="{BB962C8B-B14F-4D97-AF65-F5344CB8AC3E}">
        <p14:creationId xmlns:p14="http://schemas.microsoft.com/office/powerpoint/2010/main" val="92940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3A5042-D7B2-E741-B042-2F69AF3C04A1}"/>
              </a:ext>
            </a:extLst>
          </p:cNvPr>
          <p:cNvSpPr>
            <a:spLocks noGrp="1"/>
          </p:cNvSpPr>
          <p:nvPr>
            <p:ph type="ctrTitle"/>
          </p:nvPr>
        </p:nvSpPr>
        <p:spPr/>
        <p:txBody>
          <a:bodyPr>
            <a:normAutofit fontScale="90000"/>
          </a:bodyPr>
          <a:lstStyle/>
          <a:p>
            <a:r>
              <a:rPr lang="en-US" b="0" dirty="0">
                <a:latin typeface="Karbon Slab Stencil" pitchFamily="2" charset="77"/>
              </a:rPr>
              <a:t>How much emphasis is placed on collaboration in your organization's professional learning activities?</a:t>
            </a:r>
          </a:p>
        </p:txBody>
      </p:sp>
      <p:sp>
        <p:nvSpPr>
          <p:cNvPr id="4" name="Slide Number Placeholder 3">
            <a:extLst>
              <a:ext uri="{FF2B5EF4-FFF2-40B4-BE49-F238E27FC236}">
                <a16:creationId xmlns:a16="http://schemas.microsoft.com/office/drawing/2014/main" id="{F370BBBE-C9B6-D24F-9B51-43D8EB2C9F4A}"/>
              </a:ext>
            </a:extLst>
          </p:cNvPr>
          <p:cNvSpPr>
            <a:spLocks noGrp="1"/>
          </p:cNvSpPr>
          <p:nvPr>
            <p:ph type="sldNum" sz="quarter" idx="4294967295"/>
          </p:nvPr>
        </p:nvSpPr>
        <p:spPr>
          <a:xfrm>
            <a:off x="11464925" y="6400800"/>
            <a:ext cx="727075" cy="182563"/>
          </a:xfrm>
        </p:spPr>
        <p:txBody>
          <a:bodyPr/>
          <a:lstStyle/>
          <a:p>
            <a:fld id="{BCE3D20D-AAEA-46F1-88F4-4FF0702FDAFA}" type="slidenum">
              <a:rPr lang="en-US" smtClean="0"/>
              <a:t>7</a:t>
            </a:fld>
            <a:endParaRPr lang="en-US"/>
          </a:p>
        </p:txBody>
      </p:sp>
    </p:spTree>
    <p:extLst>
      <p:ext uri="{BB962C8B-B14F-4D97-AF65-F5344CB8AC3E}">
        <p14:creationId xmlns:p14="http://schemas.microsoft.com/office/powerpoint/2010/main" val="1831455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2871AB-CF3D-2841-B28C-82205614711D}"/>
              </a:ext>
            </a:extLst>
          </p:cNvPr>
          <p:cNvSpPr/>
          <p:nvPr/>
        </p:nvSpPr>
        <p:spPr>
          <a:xfrm>
            <a:off x="4604139" y="0"/>
            <a:ext cx="760153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website&#10;&#10;Description automatically generated">
            <a:extLst>
              <a:ext uri="{FF2B5EF4-FFF2-40B4-BE49-F238E27FC236}">
                <a16:creationId xmlns:a16="http://schemas.microsoft.com/office/drawing/2014/main" id="{85DE1AD8-1C31-1440-9C9B-6CDE8679A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0"/>
            <a:ext cx="4594860" cy="6858000"/>
          </a:xfrm>
          <a:prstGeom prst="rect">
            <a:avLst/>
          </a:prstGeom>
        </p:spPr>
      </p:pic>
      <p:pic>
        <p:nvPicPr>
          <p:cNvPr id="6" name="Picture 5" descr="Chart, pie chart&#10;&#10;Description automatically generated">
            <a:extLst>
              <a:ext uri="{FF2B5EF4-FFF2-40B4-BE49-F238E27FC236}">
                <a16:creationId xmlns:a16="http://schemas.microsoft.com/office/drawing/2014/main" id="{967BEF8E-C3C1-2248-B1C4-F12C78849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641" y="1216152"/>
            <a:ext cx="6942527" cy="4797298"/>
          </a:xfrm>
          <a:prstGeom prst="rect">
            <a:avLst/>
          </a:prstGeom>
        </p:spPr>
      </p:pic>
    </p:spTree>
    <p:extLst>
      <p:ext uri="{BB962C8B-B14F-4D97-AF65-F5344CB8AC3E}">
        <p14:creationId xmlns:p14="http://schemas.microsoft.com/office/powerpoint/2010/main" val="1839067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a:extLst>
              <a:ext uri="{FF2B5EF4-FFF2-40B4-BE49-F238E27FC236}">
                <a16:creationId xmlns:a16="http://schemas.microsoft.com/office/drawing/2014/main" id="{AE918084-EED0-4ACD-991F-7F4136230977}"/>
              </a:ext>
            </a:extLst>
          </p:cNvPr>
          <p:cNvSpPr>
            <a:spLocks noGrp="1"/>
          </p:cNvSpPr>
          <p:nvPr>
            <p:ph type="ftr" sz="quarter" idx="11"/>
          </p:nvPr>
        </p:nvSpPr>
        <p:spPr>
          <a:xfrm>
            <a:off x="731520" y="6400800"/>
            <a:ext cx="2743200" cy="182880"/>
          </a:xfrm>
        </p:spPr>
        <p:txBody>
          <a:bodyPr anchor="b">
            <a:normAutofit/>
          </a:bodyPr>
          <a:lstStyle/>
          <a:p>
            <a:pPr>
              <a:spcAft>
                <a:spcPts val="600"/>
              </a:spcAft>
            </a:pPr>
            <a:r>
              <a:rPr lang="en-US"/>
              <a:t>© Frontline Education Confidential &amp; Proprietary</a:t>
            </a:r>
          </a:p>
        </p:txBody>
      </p:sp>
      <p:sp>
        <p:nvSpPr>
          <p:cNvPr id="2" name="Title 1">
            <a:extLst>
              <a:ext uri="{FF2B5EF4-FFF2-40B4-BE49-F238E27FC236}">
                <a16:creationId xmlns:a16="http://schemas.microsoft.com/office/drawing/2014/main" id="{6E5FE54B-6418-6749-A0BB-4188D67195EF}"/>
              </a:ext>
            </a:extLst>
          </p:cNvPr>
          <p:cNvSpPr>
            <a:spLocks noGrp="1"/>
          </p:cNvSpPr>
          <p:nvPr>
            <p:ph type="title"/>
          </p:nvPr>
        </p:nvSpPr>
        <p:spPr>
          <a:xfrm>
            <a:off x="731520" y="480218"/>
            <a:ext cx="6858000" cy="1325563"/>
          </a:xfrm>
        </p:spPr>
        <p:txBody>
          <a:bodyPr anchor="t">
            <a:normAutofit/>
          </a:bodyPr>
          <a:lstStyle/>
          <a:p>
            <a:r>
              <a:rPr lang="en-US" dirty="0"/>
              <a:t>Structures of Professional Learning Collaborative Learning </a:t>
            </a:r>
          </a:p>
        </p:txBody>
      </p:sp>
      <p:sp>
        <p:nvSpPr>
          <p:cNvPr id="14" name="Slide Number Placeholder 4">
            <a:extLst>
              <a:ext uri="{FF2B5EF4-FFF2-40B4-BE49-F238E27FC236}">
                <a16:creationId xmlns:a16="http://schemas.microsoft.com/office/drawing/2014/main" id="{B2FBA29B-C672-495D-A044-334C63A95948}"/>
              </a:ext>
            </a:extLst>
          </p:cNvPr>
          <p:cNvSpPr>
            <a:spLocks noGrp="1"/>
          </p:cNvSpPr>
          <p:nvPr>
            <p:ph type="sldNum" sz="quarter" idx="12"/>
          </p:nvPr>
        </p:nvSpPr>
        <p:spPr>
          <a:xfrm>
            <a:off x="10436267" y="6400800"/>
            <a:ext cx="727023" cy="182880"/>
          </a:xfrm>
        </p:spPr>
        <p:txBody>
          <a:bodyPr anchor="b">
            <a:normAutofit/>
          </a:bodyPr>
          <a:lstStyle/>
          <a:p>
            <a:pPr>
              <a:spcAft>
                <a:spcPts val="600"/>
              </a:spcAft>
            </a:pPr>
            <a:fld id="{BCE3D20D-AAEA-46F1-88F4-4FF0702FDAFA}" type="slidenum">
              <a:rPr lang="en-US" smtClean="0"/>
              <a:pPr>
                <a:spcAft>
                  <a:spcPts val="600"/>
                </a:spcAft>
              </a:pPr>
              <a:t>9</a:t>
            </a:fld>
            <a:endParaRPr lang="en-US"/>
          </a:p>
        </p:txBody>
      </p:sp>
      <p:sp>
        <p:nvSpPr>
          <p:cNvPr id="34" name="Content Placeholder 33">
            <a:extLst>
              <a:ext uri="{FF2B5EF4-FFF2-40B4-BE49-F238E27FC236}">
                <a16:creationId xmlns:a16="http://schemas.microsoft.com/office/drawing/2014/main" id="{6DA017AD-6CCE-2342-A89F-CBEAA66B961B}"/>
              </a:ext>
            </a:extLst>
          </p:cNvPr>
          <p:cNvSpPr>
            <a:spLocks noGrp="1"/>
          </p:cNvSpPr>
          <p:nvPr>
            <p:ph idx="1"/>
          </p:nvPr>
        </p:nvSpPr>
        <p:spPr>
          <a:xfrm>
            <a:off x="1716491" y="1805781"/>
            <a:ext cx="4104091" cy="4463214"/>
          </a:xfrm>
        </p:spPr>
        <p:txBody>
          <a:bodyPr/>
          <a:lstStyle/>
          <a:p>
            <a:pPr marL="0" lvl="0" indent="0">
              <a:buNone/>
            </a:pPr>
            <a:r>
              <a:rPr lang="en-US" sz="1800" dirty="0"/>
              <a:t>New Teacher Induction</a:t>
            </a:r>
          </a:p>
          <a:p>
            <a:pPr marL="0" lvl="0" indent="0">
              <a:buNone/>
            </a:pPr>
            <a:endParaRPr lang="en-US" sz="1800" dirty="0"/>
          </a:p>
          <a:p>
            <a:pPr marL="0" lvl="0" indent="0">
              <a:buNone/>
            </a:pPr>
            <a:r>
              <a:rPr lang="en-US" sz="1800" dirty="0"/>
              <a:t>Mentorships</a:t>
            </a:r>
          </a:p>
          <a:p>
            <a:pPr marL="0" lvl="0" indent="0">
              <a:buNone/>
            </a:pPr>
            <a:endParaRPr lang="en-US" sz="1800" dirty="0"/>
          </a:p>
          <a:p>
            <a:pPr marL="0" lvl="0" indent="0">
              <a:buNone/>
            </a:pPr>
            <a:r>
              <a:rPr lang="en-US" sz="1800" dirty="0"/>
              <a:t>Grade Chairs/Team Meetings</a:t>
            </a:r>
          </a:p>
          <a:p>
            <a:pPr marL="0" lvl="0" indent="0">
              <a:buNone/>
            </a:pPr>
            <a:endParaRPr lang="en-US" sz="1800" dirty="0"/>
          </a:p>
          <a:p>
            <a:pPr marL="0" lvl="0" indent="0">
              <a:buNone/>
            </a:pPr>
            <a:r>
              <a:rPr lang="en-US" sz="1800" dirty="0"/>
              <a:t>Professional Learning Communities</a:t>
            </a:r>
          </a:p>
          <a:p>
            <a:pPr marL="0" lvl="0" indent="0">
              <a:buNone/>
            </a:pPr>
            <a:endParaRPr lang="en-US" sz="1800" dirty="0"/>
          </a:p>
          <a:p>
            <a:pPr marL="0" lvl="0" indent="0">
              <a:buNone/>
            </a:pPr>
            <a:r>
              <a:rPr lang="en-US" sz="1800" dirty="0"/>
              <a:t>Conferences/Workshops</a:t>
            </a:r>
          </a:p>
          <a:p>
            <a:pPr marL="0" lvl="0" indent="0">
              <a:buNone/>
            </a:pPr>
            <a:endParaRPr lang="en-US" sz="1800" dirty="0"/>
          </a:p>
          <a:p>
            <a:pPr marL="0" lvl="0" indent="0">
              <a:buNone/>
            </a:pPr>
            <a:r>
              <a:rPr lang="en-US" sz="1800" dirty="0"/>
              <a:t>Walkthroughs</a:t>
            </a:r>
          </a:p>
          <a:p>
            <a:pPr marL="0" lvl="0" indent="0">
              <a:buNone/>
            </a:pPr>
            <a:endParaRPr lang="en-US" sz="1800" dirty="0"/>
          </a:p>
        </p:txBody>
      </p:sp>
      <p:sp>
        <p:nvSpPr>
          <p:cNvPr id="35" name="Rectangle 34">
            <a:extLst>
              <a:ext uri="{FF2B5EF4-FFF2-40B4-BE49-F238E27FC236}">
                <a16:creationId xmlns:a16="http://schemas.microsoft.com/office/drawing/2014/main" id="{0EC6D9CB-B64F-8645-81FF-DE8DEADB312D}"/>
              </a:ext>
            </a:extLst>
          </p:cNvPr>
          <p:cNvSpPr/>
          <p:nvPr/>
        </p:nvSpPr>
        <p:spPr>
          <a:xfrm>
            <a:off x="6939829" y="1771816"/>
            <a:ext cx="5685757" cy="4531144"/>
          </a:xfrm>
          <a:prstGeom prst="rect">
            <a:avLst/>
          </a:prstGeom>
        </p:spPr>
        <p:txBody>
          <a:bodyPr/>
          <a:lstStyle/>
          <a:p>
            <a:pPr lvl="0">
              <a:lnSpc>
                <a:spcPct val="90000"/>
              </a:lnSpc>
              <a:spcBef>
                <a:spcPts val="1000"/>
              </a:spcBef>
            </a:pPr>
            <a:endParaRPr lang="en-US" sz="1800" dirty="0">
              <a:latin typeface="Lato Light" panose="020F0302020204030203" pitchFamily="34" charset="77"/>
            </a:endParaRPr>
          </a:p>
          <a:p>
            <a:pPr lvl="0">
              <a:lnSpc>
                <a:spcPct val="90000"/>
              </a:lnSpc>
              <a:spcBef>
                <a:spcPts val="1000"/>
              </a:spcBef>
              <a:buClr>
                <a:schemeClr val="bg2"/>
              </a:buClr>
            </a:pPr>
            <a:r>
              <a:rPr lang="en-US" sz="1800" dirty="0">
                <a:latin typeface="Lato Light" panose="020F0302020204030203" pitchFamily="34" charset="77"/>
              </a:rPr>
              <a:t>On-boarding Programs</a:t>
            </a:r>
          </a:p>
          <a:p>
            <a:pPr lvl="0">
              <a:lnSpc>
                <a:spcPct val="90000"/>
              </a:lnSpc>
              <a:spcBef>
                <a:spcPts val="1000"/>
              </a:spcBef>
              <a:buClr>
                <a:schemeClr val="bg2"/>
              </a:buClr>
            </a:pPr>
            <a:endParaRPr lang="en-US" sz="1800" dirty="0">
              <a:latin typeface="Lato Light" panose="020F0302020204030203" pitchFamily="34" charset="77"/>
            </a:endParaRPr>
          </a:p>
          <a:p>
            <a:pPr lvl="0">
              <a:lnSpc>
                <a:spcPct val="90000"/>
              </a:lnSpc>
              <a:spcBef>
                <a:spcPts val="1000"/>
              </a:spcBef>
              <a:buClr>
                <a:schemeClr val="bg2"/>
              </a:buClr>
            </a:pPr>
            <a:r>
              <a:rPr lang="en-US" sz="1800" dirty="0">
                <a:latin typeface="Lato Light" panose="020F0302020204030203" pitchFamily="34" charset="77"/>
              </a:rPr>
              <a:t>Instructional/Technical Coaches</a:t>
            </a:r>
          </a:p>
          <a:p>
            <a:pPr lvl="0">
              <a:lnSpc>
                <a:spcPct val="90000"/>
              </a:lnSpc>
              <a:spcBef>
                <a:spcPts val="1000"/>
              </a:spcBef>
              <a:buClr>
                <a:schemeClr val="bg2"/>
              </a:buClr>
            </a:pPr>
            <a:endParaRPr lang="en-US" sz="1800" dirty="0">
              <a:latin typeface="Lato Light" panose="020F0302020204030203" pitchFamily="34" charset="77"/>
            </a:endParaRPr>
          </a:p>
          <a:p>
            <a:pPr lvl="0">
              <a:lnSpc>
                <a:spcPct val="90000"/>
              </a:lnSpc>
              <a:spcBef>
                <a:spcPts val="1000"/>
              </a:spcBef>
              <a:buClr>
                <a:schemeClr val="bg2"/>
              </a:buClr>
            </a:pPr>
            <a:r>
              <a:rPr lang="en-US" sz="1800" dirty="0">
                <a:latin typeface="Lato Light" panose="020F0302020204030203" pitchFamily="34" charset="77"/>
              </a:rPr>
              <a:t>School Improvement Teams</a:t>
            </a:r>
          </a:p>
          <a:p>
            <a:pPr lvl="0">
              <a:lnSpc>
                <a:spcPct val="90000"/>
              </a:lnSpc>
              <a:spcBef>
                <a:spcPts val="1000"/>
              </a:spcBef>
              <a:buClr>
                <a:schemeClr val="bg2"/>
              </a:buClr>
            </a:pPr>
            <a:endParaRPr lang="en-US" sz="1800" dirty="0">
              <a:latin typeface="Lato Light" panose="020F0302020204030203" pitchFamily="34" charset="77"/>
            </a:endParaRPr>
          </a:p>
          <a:p>
            <a:pPr lvl="0">
              <a:lnSpc>
                <a:spcPct val="90000"/>
              </a:lnSpc>
              <a:spcBef>
                <a:spcPts val="1000"/>
              </a:spcBef>
              <a:buClr>
                <a:schemeClr val="bg2"/>
              </a:buClr>
            </a:pPr>
            <a:r>
              <a:rPr lang="en-US" sz="1800" dirty="0">
                <a:latin typeface="Lato Light" panose="020F0302020204030203" pitchFamily="34" charset="77"/>
              </a:rPr>
              <a:t>Collegial Circles/Study Groups/Book Studies</a:t>
            </a:r>
          </a:p>
          <a:p>
            <a:pPr lvl="0">
              <a:lnSpc>
                <a:spcPct val="90000"/>
              </a:lnSpc>
              <a:spcBef>
                <a:spcPts val="1000"/>
              </a:spcBef>
              <a:buClr>
                <a:schemeClr val="bg2"/>
              </a:buClr>
            </a:pPr>
            <a:endParaRPr lang="en-US" sz="1800" dirty="0">
              <a:latin typeface="Lato Light" panose="020F0302020204030203" pitchFamily="34" charset="77"/>
            </a:endParaRPr>
          </a:p>
          <a:p>
            <a:pPr lvl="0">
              <a:lnSpc>
                <a:spcPct val="90000"/>
              </a:lnSpc>
              <a:spcBef>
                <a:spcPts val="1000"/>
              </a:spcBef>
              <a:buClr>
                <a:schemeClr val="bg2"/>
              </a:buClr>
            </a:pPr>
            <a:r>
              <a:rPr lang="en-US" sz="1800" dirty="0">
                <a:latin typeface="Lato Light" panose="020F0302020204030203" pitchFamily="34" charset="77"/>
              </a:rPr>
              <a:t>Online Learning Courses</a:t>
            </a:r>
          </a:p>
          <a:p>
            <a:pPr lvl="0">
              <a:lnSpc>
                <a:spcPct val="90000"/>
              </a:lnSpc>
              <a:spcBef>
                <a:spcPts val="1000"/>
              </a:spcBef>
            </a:pPr>
            <a:endParaRPr lang="en-US" sz="1800" dirty="0"/>
          </a:p>
        </p:txBody>
      </p:sp>
      <p:pic>
        <p:nvPicPr>
          <p:cNvPr id="38" name="Picture 37" descr="Icon&#10;&#10;Description automatically generated">
            <a:extLst>
              <a:ext uri="{FF2B5EF4-FFF2-40B4-BE49-F238E27FC236}">
                <a16:creationId xmlns:a16="http://schemas.microsoft.com/office/drawing/2014/main" id="{DD5EB771-75F5-E641-A214-D1D5D22D9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33" y="1626653"/>
            <a:ext cx="621866" cy="621866"/>
          </a:xfrm>
          <a:prstGeom prst="rect">
            <a:avLst/>
          </a:prstGeom>
        </p:spPr>
      </p:pic>
      <p:pic>
        <p:nvPicPr>
          <p:cNvPr id="41" name="Picture 40">
            <a:extLst>
              <a:ext uri="{FF2B5EF4-FFF2-40B4-BE49-F238E27FC236}">
                <a16:creationId xmlns:a16="http://schemas.microsoft.com/office/drawing/2014/main" id="{7B4ED7A1-3BD5-8C46-BF82-B41727B29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4033" y="2368333"/>
            <a:ext cx="621866" cy="621866"/>
          </a:xfrm>
          <a:prstGeom prst="rect">
            <a:avLst/>
          </a:prstGeom>
        </p:spPr>
      </p:pic>
      <p:pic>
        <p:nvPicPr>
          <p:cNvPr id="42" name="Picture 41">
            <a:extLst>
              <a:ext uri="{FF2B5EF4-FFF2-40B4-BE49-F238E27FC236}">
                <a16:creationId xmlns:a16="http://schemas.microsoft.com/office/drawing/2014/main" id="{7DB99816-F997-ED4D-A1CF-9395D4C328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033" y="3130333"/>
            <a:ext cx="621866" cy="621866"/>
          </a:xfrm>
          <a:prstGeom prst="rect">
            <a:avLst/>
          </a:prstGeom>
        </p:spPr>
      </p:pic>
      <p:pic>
        <p:nvPicPr>
          <p:cNvPr id="43" name="Picture 42">
            <a:extLst>
              <a:ext uri="{FF2B5EF4-FFF2-40B4-BE49-F238E27FC236}">
                <a16:creationId xmlns:a16="http://schemas.microsoft.com/office/drawing/2014/main" id="{5F1CB1EC-1920-2944-AEA2-1E5976A7749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4033" y="3872013"/>
            <a:ext cx="621866" cy="621866"/>
          </a:xfrm>
          <a:prstGeom prst="rect">
            <a:avLst/>
          </a:prstGeom>
        </p:spPr>
      </p:pic>
      <p:pic>
        <p:nvPicPr>
          <p:cNvPr id="44" name="Picture 43">
            <a:extLst>
              <a:ext uri="{FF2B5EF4-FFF2-40B4-BE49-F238E27FC236}">
                <a16:creationId xmlns:a16="http://schemas.microsoft.com/office/drawing/2014/main" id="{22BBC7D1-C75B-8E47-922E-A02BAD3C704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4033" y="4623853"/>
            <a:ext cx="621866" cy="621866"/>
          </a:xfrm>
          <a:prstGeom prst="rect">
            <a:avLst/>
          </a:prstGeom>
        </p:spPr>
      </p:pic>
      <p:pic>
        <p:nvPicPr>
          <p:cNvPr id="45" name="Picture 44">
            <a:extLst>
              <a:ext uri="{FF2B5EF4-FFF2-40B4-BE49-F238E27FC236}">
                <a16:creationId xmlns:a16="http://schemas.microsoft.com/office/drawing/2014/main" id="{55906094-624D-1F45-AE2B-85E02A042D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74033" y="5375693"/>
            <a:ext cx="621866" cy="621866"/>
          </a:xfrm>
          <a:prstGeom prst="rect">
            <a:avLst/>
          </a:prstGeom>
        </p:spPr>
      </p:pic>
      <p:pic>
        <p:nvPicPr>
          <p:cNvPr id="46" name="Picture 45">
            <a:extLst>
              <a:ext uri="{FF2B5EF4-FFF2-40B4-BE49-F238E27FC236}">
                <a16:creationId xmlns:a16="http://schemas.microsoft.com/office/drawing/2014/main" id="{7EAFF086-AADB-7047-BE56-AEE4391499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257233" y="2002573"/>
            <a:ext cx="621866" cy="621866"/>
          </a:xfrm>
          <a:prstGeom prst="rect">
            <a:avLst/>
          </a:prstGeom>
        </p:spPr>
      </p:pic>
      <p:pic>
        <p:nvPicPr>
          <p:cNvPr id="47" name="Picture 46">
            <a:extLst>
              <a:ext uri="{FF2B5EF4-FFF2-40B4-BE49-F238E27FC236}">
                <a16:creationId xmlns:a16="http://schemas.microsoft.com/office/drawing/2014/main" id="{04D8BF3A-0BCF-E04B-A568-7411883BCC9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7233" y="2744253"/>
            <a:ext cx="621866" cy="621866"/>
          </a:xfrm>
          <a:prstGeom prst="rect">
            <a:avLst/>
          </a:prstGeom>
        </p:spPr>
      </p:pic>
      <p:pic>
        <p:nvPicPr>
          <p:cNvPr id="48" name="Picture 47">
            <a:extLst>
              <a:ext uri="{FF2B5EF4-FFF2-40B4-BE49-F238E27FC236}">
                <a16:creationId xmlns:a16="http://schemas.microsoft.com/office/drawing/2014/main" id="{47D70187-45B1-4C45-B76D-8CE4E327D24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57233" y="3506253"/>
            <a:ext cx="621866" cy="621866"/>
          </a:xfrm>
          <a:prstGeom prst="rect">
            <a:avLst/>
          </a:prstGeom>
        </p:spPr>
      </p:pic>
      <p:pic>
        <p:nvPicPr>
          <p:cNvPr id="49" name="Picture 48">
            <a:extLst>
              <a:ext uri="{FF2B5EF4-FFF2-40B4-BE49-F238E27FC236}">
                <a16:creationId xmlns:a16="http://schemas.microsoft.com/office/drawing/2014/main" id="{CD2AA0ED-780E-F44E-BDBF-DB7BD5750B7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257233" y="4247933"/>
            <a:ext cx="621866" cy="621866"/>
          </a:xfrm>
          <a:prstGeom prst="rect">
            <a:avLst/>
          </a:prstGeom>
        </p:spPr>
      </p:pic>
      <p:pic>
        <p:nvPicPr>
          <p:cNvPr id="50" name="Picture 49">
            <a:extLst>
              <a:ext uri="{FF2B5EF4-FFF2-40B4-BE49-F238E27FC236}">
                <a16:creationId xmlns:a16="http://schemas.microsoft.com/office/drawing/2014/main" id="{C6EDCE45-FBE5-EB49-9F40-3027BF44721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57233" y="4999773"/>
            <a:ext cx="621866" cy="621866"/>
          </a:xfrm>
          <a:prstGeom prst="rect">
            <a:avLst/>
          </a:prstGeom>
        </p:spPr>
      </p:pic>
    </p:spTree>
    <p:extLst>
      <p:ext uri="{BB962C8B-B14F-4D97-AF65-F5344CB8AC3E}">
        <p14:creationId xmlns:p14="http://schemas.microsoft.com/office/powerpoint/2010/main" val="2477152611"/>
      </p:ext>
    </p:extLst>
  </p:cSld>
  <p:clrMapOvr>
    <a:masterClrMapping/>
  </p:clrMapOvr>
</p:sld>
</file>

<file path=ppt/theme/theme1.xml><?xml version="1.0" encoding="utf-8"?>
<a:theme xmlns:a="http://schemas.openxmlformats.org/drawingml/2006/main" name="1_Office Theme">
  <a:themeElements>
    <a:clrScheme name="Frontline">
      <a:dk1>
        <a:srgbClr val="000000"/>
      </a:dk1>
      <a:lt1>
        <a:srgbClr val="FFFFFF"/>
      </a:lt1>
      <a:dk2>
        <a:srgbClr val="44546A"/>
      </a:dk2>
      <a:lt2>
        <a:srgbClr val="E7E6E6"/>
      </a:lt2>
      <a:accent1>
        <a:srgbClr val="7E4082"/>
      </a:accent1>
      <a:accent2>
        <a:srgbClr val="6BCCB3"/>
      </a:accent2>
      <a:accent3>
        <a:srgbClr val="402B56"/>
      </a:accent3>
      <a:accent4>
        <a:srgbClr val="2B4C59"/>
      </a:accent4>
      <a:accent5>
        <a:srgbClr val="E56953"/>
      </a:accent5>
      <a:accent6>
        <a:srgbClr val="4EC3E0"/>
      </a:accent6>
      <a:hlink>
        <a:srgbClr val="E56953"/>
      </a:hlink>
      <a:folHlink>
        <a:srgbClr val="E5695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Frontline Education">
      <a:dk1>
        <a:srgbClr val="2E4D58"/>
      </a:dk1>
      <a:lt1>
        <a:srgbClr val="FFFFFF"/>
      </a:lt1>
      <a:dk2>
        <a:srgbClr val="7A4183"/>
      </a:dk2>
      <a:lt2>
        <a:srgbClr val="6ECEB2"/>
      </a:lt2>
      <a:accent1>
        <a:srgbClr val="E56A54"/>
      </a:accent1>
      <a:accent2>
        <a:srgbClr val="D0D3D4"/>
      </a:accent2>
      <a:accent3>
        <a:srgbClr val="A2AAAD"/>
      </a:accent3>
      <a:accent4>
        <a:srgbClr val="3F2A56"/>
      </a:accent4>
      <a:accent5>
        <a:srgbClr val="4EC3E0"/>
      </a:accent5>
      <a:accent6>
        <a:srgbClr val="F3DD6D"/>
      </a:accent6>
      <a:hlink>
        <a:srgbClr val="6ECEB2"/>
      </a:hlink>
      <a:folHlink>
        <a:srgbClr val="A2AAA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ntline_Education_PPT-FINAL" id="{90F46DDC-1A10-A84E-B008-2DC10E620782}" vid="{070AF63C-52EE-2242-BD60-F8F0CF571EC5}"/>
    </a:ext>
  </a:extLst>
</a:theme>
</file>

<file path=ppt/theme/theme3.xml><?xml version="1.0" encoding="utf-8"?>
<a:theme xmlns:a="http://schemas.openxmlformats.org/drawingml/2006/main" name="2_Office Theme">
  <a:themeElements>
    <a:clrScheme name="Frontline Education">
      <a:dk1>
        <a:srgbClr val="2E4D58"/>
      </a:dk1>
      <a:lt1>
        <a:srgbClr val="FFFFFF"/>
      </a:lt1>
      <a:dk2>
        <a:srgbClr val="7A4183"/>
      </a:dk2>
      <a:lt2>
        <a:srgbClr val="6ECEB2"/>
      </a:lt2>
      <a:accent1>
        <a:srgbClr val="E56A54"/>
      </a:accent1>
      <a:accent2>
        <a:srgbClr val="D0D3D4"/>
      </a:accent2>
      <a:accent3>
        <a:srgbClr val="A2AAAD"/>
      </a:accent3>
      <a:accent4>
        <a:srgbClr val="3F2A56"/>
      </a:accent4>
      <a:accent5>
        <a:srgbClr val="4EC3E0"/>
      </a:accent5>
      <a:accent6>
        <a:srgbClr val="F3DD6D"/>
      </a:accent6>
      <a:hlink>
        <a:srgbClr val="6ECEB2"/>
      </a:hlink>
      <a:folHlink>
        <a:srgbClr val="A2AAA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e0fff2ac-e783-4e65-a645-41f0af53b188" Name="Computed" ContentType="XML" MajorVersion="0" MinorVersion="1" isLocalCopy="False" IsBaseObject="False" DataSourceId="d8b6146e-51a4-4c9b-a970-c972c64873cf" DataSourceMajorVersion="0" DataSourceMinorVersion="1"/>
</file>

<file path=customXml/item10.xml><?xml version="1.0" encoding="utf-8"?>
<?mso-contentType ?>
<FormTemplates xmlns="http://schemas.microsoft.com/sharepoint/v3/contenttype/forms">
  <Display>DocumentLibraryForm</Display>
  <Edit>DocumentLibraryForm</Edit>
  <New>DocumentLibraryForm</New>
</FormTemplates>
</file>

<file path=customXml/item2.xml><?xml version="1.0" encoding="utf-8"?>
<VariableListDefinition name="Computed" displayName="Computed" id="e0fff2ac-e783-4e65-a645-41f0af53b188" isdomainofvalue="False" dataSourceId="d8b6146e-51a4-4c9b-a970-c972c64873cf"/>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VariableList UniqueId="e8373931-6ca0-4fb8-b2d9-1385ca799435" Name="AD_HOC" ContentType="XML" MajorVersion="0" MinorVersion="1" isLocalCopy="False" IsBaseObject="False" DataSourceId="96b9f9e9-867e-4abb-b120-7d7f0f40bf45" DataSourceMajorVersion="0" DataSourceMinorVersion="1"/>
</file>

<file path=customXml/item5.xml><?xml version="1.0" encoding="utf-8"?>
<AllExternalAdhocVariableMappings/>
</file>

<file path=customXml/item6.xml><?xml version="1.0" encoding="utf-8"?>
<VariableList UniqueId="2a324a45-e34f-43e4-8498-e26cbb14efd1" Name="System" ContentType="XML" MajorVersion="0" MinorVersion="1" isLocalCopy="False" IsBaseObject="False" DataSourceId="3e1f04d8-15dd-4507-bf44-2007765e238f" DataSourceMajorVersion="0" DataSourceMinorVersion="1"/>
</file>

<file path=customXml/item7.xml><?xml version="1.0" encoding="utf-8"?>
<VariableListDefinition name="AD_HOC" displayName="AD_HOC" id="e8373931-6ca0-4fb8-b2d9-1385ca799435" isdomainofvalue="False" dataSourceId="96b9f9e9-867e-4abb-b120-7d7f0f40bf45"/>
</file>

<file path=customXml/item8.xml><?xml version="1.0" encoding="utf-8"?>
<VariableListDefinition name="System" displayName="System" id="2a324a45-e34f-43e4-8498-e26cbb14efd1" isdomainofvalue="False" dataSourceId="3e1f04d8-15dd-4507-bf44-2007765e238f"/>
</file>

<file path=customXml/item9.xml><?xml version="1.0" encoding="utf-8"?>
<ct:contentTypeSchema xmlns:ct="http://schemas.microsoft.com/office/2006/metadata/contentType" xmlns:ma="http://schemas.microsoft.com/office/2006/metadata/properties/metaAttributes" ct:_="" ma:_="" ma:contentTypeName="Document" ma:contentTypeID="0x010100E431BAD93458C4468EDA70A4F363DF14" ma:contentTypeVersion="12" ma:contentTypeDescription="Create a new document." ma:contentTypeScope="" ma:versionID="4ff6236699219ebf2744db45b85869f2">
  <xsd:schema xmlns:xsd="http://www.w3.org/2001/XMLSchema" xmlns:xs="http://www.w3.org/2001/XMLSchema" xmlns:p="http://schemas.microsoft.com/office/2006/metadata/properties" xmlns:ns3="fac0ec5b-c09c-48ed-893b-56f1f453316e" xmlns:ns4="bcf76f40-5a01-42c9-a579-8e02a2683bd5" targetNamespace="http://schemas.microsoft.com/office/2006/metadata/properties" ma:root="true" ma:fieldsID="50e5966a41c3744f002e8c6277b41aeb" ns3:_="" ns4:_="">
    <xsd:import namespace="fac0ec5b-c09c-48ed-893b-56f1f453316e"/>
    <xsd:import namespace="bcf76f40-5a01-42c9-a579-8e02a2683bd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0ec5b-c09c-48ed-893b-56f1f453316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76f40-5a01-42c9-a579-8e02a2683bd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85C2A6-82F1-4C2D-9C66-49F41FDF005E}">
  <ds:schemaRefs/>
</ds:datastoreItem>
</file>

<file path=customXml/itemProps10.xml><?xml version="1.0" encoding="utf-8"?>
<ds:datastoreItem xmlns:ds="http://schemas.openxmlformats.org/officeDocument/2006/customXml" ds:itemID="{1C5095D8-8A48-4154-8C98-8C296FAA0E88}">
  <ds:schemaRefs>
    <ds:schemaRef ds:uri="http://schemas.microsoft.com/sharepoint/v3/contenttype/forms"/>
  </ds:schemaRefs>
</ds:datastoreItem>
</file>

<file path=customXml/itemProps2.xml><?xml version="1.0" encoding="utf-8"?>
<ds:datastoreItem xmlns:ds="http://schemas.openxmlformats.org/officeDocument/2006/customXml" ds:itemID="{1E7934DA-D068-4D99-BE49-3BE07E14620C}">
  <ds:schemaRefs/>
</ds:datastoreItem>
</file>

<file path=customXml/itemProps3.xml><?xml version="1.0" encoding="utf-8"?>
<ds:datastoreItem xmlns:ds="http://schemas.openxmlformats.org/officeDocument/2006/customXml" ds:itemID="{D0B30488-605F-44BD-A979-CFC18942AD54}">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7EB68DB3-D527-44CE-B2AC-AE0E1755F3A3}">
  <ds:schemaRefs/>
</ds:datastoreItem>
</file>

<file path=customXml/itemProps5.xml><?xml version="1.0" encoding="utf-8"?>
<ds:datastoreItem xmlns:ds="http://schemas.openxmlformats.org/officeDocument/2006/customXml" ds:itemID="{9BFF281B-4406-4D7F-89B5-2ED032E27D90}">
  <ds:schemaRefs/>
</ds:datastoreItem>
</file>

<file path=customXml/itemProps6.xml><?xml version="1.0" encoding="utf-8"?>
<ds:datastoreItem xmlns:ds="http://schemas.openxmlformats.org/officeDocument/2006/customXml" ds:itemID="{97CFAA05-D93C-4032-B348-34B9E89204A1}">
  <ds:schemaRefs/>
</ds:datastoreItem>
</file>

<file path=customXml/itemProps7.xml><?xml version="1.0" encoding="utf-8"?>
<ds:datastoreItem xmlns:ds="http://schemas.openxmlformats.org/officeDocument/2006/customXml" ds:itemID="{22AEFCA1-E141-426E-872C-FEB9C9FCDDF2}">
  <ds:schemaRefs/>
</ds:datastoreItem>
</file>

<file path=customXml/itemProps8.xml><?xml version="1.0" encoding="utf-8"?>
<ds:datastoreItem xmlns:ds="http://schemas.openxmlformats.org/officeDocument/2006/customXml" ds:itemID="{867A47E3-F9BE-4B0C-8E01-A9E035B7D8B1}">
  <ds:schemaRefs/>
</ds:datastoreItem>
</file>

<file path=customXml/itemProps9.xml><?xml version="1.0" encoding="utf-8"?>
<ds:datastoreItem xmlns:ds="http://schemas.openxmlformats.org/officeDocument/2006/customXml" ds:itemID="{8638A005-AAC3-4976-B95E-E5252A742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c0ec5b-c09c-48ed-893b-56f1f453316e"/>
    <ds:schemaRef ds:uri="bcf76f40-5a01-42c9-a579-8e02a2683b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TotalTime>
  <Words>695</Words>
  <Application>Microsoft Macintosh PowerPoint</Application>
  <PresentationFormat>Widescreen</PresentationFormat>
  <Paragraphs>96</Paragraphs>
  <Slides>13</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Calibri Light</vt:lpstr>
      <vt:lpstr>Karbon Slab Stencil</vt:lpstr>
      <vt:lpstr>Lato</vt:lpstr>
      <vt:lpstr>Lato Black</vt:lpstr>
      <vt:lpstr>Lato Light</vt:lpstr>
      <vt:lpstr>1_Office Theme</vt:lpstr>
      <vt:lpstr>2_Office Theme</vt:lpstr>
      <vt:lpstr>2_Office Theme</vt:lpstr>
      <vt:lpstr>PowerPoint Presentation</vt:lpstr>
      <vt:lpstr>PowerPoint Presentation</vt:lpstr>
      <vt:lpstr>Today we’ll cover:</vt:lpstr>
      <vt:lpstr>Presenters</vt:lpstr>
      <vt:lpstr>PowerPoint Presentation</vt:lpstr>
      <vt:lpstr>How have the events of the last several months impacted – or how do you anticipate them impacting – your organization?</vt:lpstr>
      <vt:lpstr>How much emphasis is placed on collaboration in your organization's professional learning activities?</vt:lpstr>
      <vt:lpstr>PowerPoint Presentation</vt:lpstr>
      <vt:lpstr>Structures of Professional Learning Collaborative Learning </vt:lpstr>
      <vt:lpstr>What resources and tools are you using to facilitate collaboration in your organization?</vt:lpstr>
      <vt:lpstr>Resources and Tools to Support Collaborative Learning</vt:lpstr>
      <vt:lpstr>Further Learning &amp; Reflection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Walters</dc:creator>
  <cp:lastModifiedBy>Jon Pope</cp:lastModifiedBy>
  <cp:revision>11</cp:revision>
  <dcterms:created xsi:type="dcterms:W3CDTF">2020-10-16T18:57:13Z</dcterms:created>
  <dcterms:modified xsi:type="dcterms:W3CDTF">2020-10-19T19:53:56Z</dcterms:modified>
</cp:coreProperties>
</file>