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1"/>
    <p:sldMasterId id="2147483851" r:id="rId12"/>
    <p:sldMasterId id="2147483660" r:id="rId13"/>
  </p:sldMasterIdLst>
  <p:notesMasterIdLst>
    <p:notesMasterId r:id="rId30"/>
  </p:notesMasterIdLst>
  <p:sldIdLst>
    <p:sldId id="257" r:id="rId14"/>
    <p:sldId id="3561" r:id="rId15"/>
    <p:sldId id="3562" r:id="rId16"/>
    <p:sldId id="3559" r:id="rId17"/>
    <p:sldId id="3541" r:id="rId18"/>
    <p:sldId id="3553" r:id="rId19"/>
    <p:sldId id="3564" r:id="rId20"/>
    <p:sldId id="3563" r:id="rId21"/>
    <p:sldId id="3571" r:id="rId22"/>
    <p:sldId id="3572" r:id="rId23"/>
    <p:sldId id="3573" r:id="rId24"/>
    <p:sldId id="3568" r:id="rId25"/>
    <p:sldId id="3569" r:id="rId26"/>
    <p:sldId id="3558" r:id="rId27"/>
    <p:sldId id="3570" r:id="rId28"/>
    <p:sldId id="3539" r:id="rId29"/>
  </p:sldIdLst>
  <p:sldSz cx="12192000" cy="6858000"/>
  <p:notesSz cx="6858000" cy="9144000"/>
  <p:custDataLst>
    <p:custData r:id="rId2"/>
    <p:custData r:id="rId9"/>
    <p:custData r:id="rId5"/>
    <p:custData r:id="rId10"/>
    <p:custData r:id="rId7"/>
    <p:custData r:id="rId8"/>
    <p:custData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33" autoAdjust="0"/>
    <p:restoredTop sz="84858" autoAdjust="0"/>
  </p:normalViewPr>
  <p:slideViewPr>
    <p:cSldViewPr snapToGrid="0">
      <p:cViewPr varScale="1">
        <p:scale>
          <a:sx n="132" d="100"/>
          <a:sy n="132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8" Type="http://schemas.openxmlformats.org/officeDocument/2006/relationships/customXml" Target="../customXml/item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F672E-E668-4EE6-81AD-3F8FFD68652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1C5BD7-FEBD-4F38-B0E1-BA2C953B5E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Lato" panose="020F0502020204030203" pitchFamily="34" charset="77"/>
            </a:rPr>
            <a:t>Research additional tools that align with your district’s vision and goals.</a:t>
          </a:r>
        </a:p>
      </dgm:t>
    </dgm:pt>
    <dgm:pt modelId="{30F67F1E-0697-4FD5-B59F-CE8D8DC6F058}" type="parTrans" cxnId="{59108F13-23A8-4874-9A24-4F0C7A2090E2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510B678D-9590-4507-AF50-135018CEF4FB}" type="sibTrans" cxnId="{59108F13-23A8-4874-9A24-4F0C7A2090E2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497F4252-CCBA-4927-8841-E7556748C2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Lato" panose="020F0502020204030203" pitchFamily="34" charset="77"/>
            </a:rPr>
            <a:t>Be thoughtful, consistent, and intentional in your plan of action to address </a:t>
          </a:r>
          <a:br>
            <a:rPr lang="en-US" sz="2000" dirty="0">
              <a:latin typeface="Lato" panose="020F0502020204030203" pitchFamily="34" charset="77"/>
            </a:rPr>
          </a:br>
          <a:r>
            <a:rPr lang="en-US" sz="2000" dirty="0">
              <a:latin typeface="Lato" panose="020F0502020204030203" pitchFamily="34" charset="77"/>
            </a:rPr>
            <a:t>the change factor.</a:t>
          </a:r>
        </a:p>
      </dgm:t>
    </dgm:pt>
    <dgm:pt modelId="{2D541954-335B-43F3-BD32-14ADF995D8B7}" type="parTrans" cxnId="{85317609-0B0B-4A7F-B68D-9587789EF695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1AE5469A-6F5E-47FE-848A-6F8B85BB2BF4}" type="sibTrans" cxnId="{85317609-0B0B-4A7F-B68D-9587789EF695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9F190020-708A-468D-9CA4-5A8E03AF09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Lato" panose="020F0502020204030203" pitchFamily="34" charset="77"/>
            </a:rPr>
            <a:t>Start small and layer in additional characteristics of best practices in instruction. Small changes with big impact!</a:t>
          </a:r>
        </a:p>
      </dgm:t>
    </dgm:pt>
    <dgm:pt modelId="{592557EB-5C0C-4FB1-B484-B61730A3D272}" type="parTrans" cxnId="{367E6D21-C098-424A-83EB-A117215DE413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465A855E-9902-4E18-A11D-C347909392D7}" type="sibTrans" cxnId="{367E6D21-C098-424A-83EB-A117215DE413}">
      <dgm:prSet/>
      <dgm:spPr/>
      <dgm:t>
        <a:bodyPr/>
        <a:lstStyle/>
        <a:p>
          <a:endParaRPr lang="en-US" sz="1400">
            <a:latin typeface="Lato" panose="020F0502020204030203" pitchFamily="34" charset="77"/>
          </a:endParaRPr>
        </a:p>
      </dgm:t>
    </dgm:pt>
    <dgm:pt modelId="{8DF579BB-1149-43D3-9190-D5A8B766A006}" type="pres">
      <dgm:prSet presAssocID="{708F672E-E668-4EE6-81AD-3F8FFD686524}" presName="root" presStyleCnt="0">
        <dgm:presLayoutVars>
          <dgm:dir/>
          <dgm:resizeHandles val="exact"/>
        </dgm:presLayoutVars>
      </dgm:prSet>
      <dgm:spPr/>
    </dgm:pt>
    <dgm:pt modelId="{B3464597-F6F5-4ED8-AA4C-699B33CA7689}" type="pres">
      <dgm:prSet presAssocID="{F81C5BD7-FEBD-4F38-B0E1-BA2C953B5E8E}" presName="compNode" presStyleCnt="0"/>
      <dgm:spPr/>
    </dgm:pt>
    <dgm:pt modelId="{531B963D-F77E-4A89-B13A-B5881B94CD0A}" type="pres">
      <dgm:prSet presAssocID="{F81C5BD7-FEBD-4F38-B0E1-BA2C953B5E8E}" presName="bgRect" presStyleLbl="bgShp" presStyleIdx="0" presStyleCnt="3"/>
      <dgm:spPr/>
    </dgm:pt>
    <dgm:pt modelId="{F7180394-3993-480D-8784-E8B370A2EC0C}" type="pres">
      <dgm:prSet presAssocID="{F81C5BD7-FEBD-4F38-B0E1-BA2C953B5E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96A02F0-2703-418F-B69A-FC9E1DCC5921}" type="pres">
      <dgm:prSet presAssocID="{F81C5BD7-FEBD-4F38-B0E1-BA2C953B5E8E}" presName="spaceRect" presStyleCnt="0"/>
      <dgm:spPr/>
    </dgm:pt>
    <dgm:pt modelId="{9D895C25-BCD2-4F80-8090-E990EB275755}" type="pres">
      <dgm:prSet presAssocID="{F81C5BD7-FEBD-4F38-B0E1-BA2C953B5E8E}" presName="parTx" presStyleLbl="revTx" presStyleIdx="0" presStyleCnt="3">
        <dgm:presLayoutVars>
          <dgm:chMax val="0"/>
          <dgm:chPref val="0"/>
        </dgm:presLayoutVars>
      </dgm:prSet>
      <dgm:spPr/>
    </dgm:pt>
    <dgm:pt modelId="{B5B9E7AB-457C-4E65-A8D6-42EF86DF6C00}" type="pres">
      <dgm:prSet presAssocID="{510B678D-9590-4507-AF50-135018CEF4FB}" presName="sibTrans" presStyleCnt="0"/>
      <dgm:spPr/>
    </dgm:pt>
    <dgm:pt modelId="{0ECF8EEE-8757-43B3-A6B3-E7ED68D81E82}" type="pres">
      <dgm:prSet presAssocID="{497F4252-CCBA-4927-8841-E7556748C238}" presName="compNode" presStyleCnt="0"/>
      <dgm:spPr/>
    </dgm:pt>
    <dgm:pt modelId="{E92596E7-17C6-4BEE-83CB-A2EBAC2ABD5E}" type="pres">
      <dgm:prSet presAssocID="{497F4252-CCBA-4927-8841-E7556748C238}" presName="bgRect" presStyleLbl="bgShp" presStyleIdx="1" presStyleCnt="3"/>
      <dgm:spPr/>
    </dgm:pt>
    <dgm:pt modelId="{91491236-4F4C-46BC-9F6B-44B64D23DDEB}" type="pres">
      <dgm:prSet presAssocID="{497F4252-CCBA-4927-8841-E7556748C238}" presName="iconRect" presStyleLbl="nod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</dgm:pt>
    <dgm:pt modelId="{C3C8F2FD-2762-4C7F-A1A7-1A95D2DEE5B9}" type="pres">
      <dgm:prSet presAssocID="{497F4252-CCBA-4927-8841-E7556748C238}" presName="spaceRect" presStyleCnt="0"/>
      <dgm:spPr/>
    </dgm:pt>
    <dgm:pt modelId="{81AFD177-5C9E-4BBF-8933-A7CDD3BA6DAF}" type="pres">
      <dgm:prSet presAssocID="{497F4252-CCBA-4927-8841-E7556748C238}" presName="parTx" presStyleLbl="revTx" presStyleIdx="1" presStyleCnt="3">
        <dgm:presLayoutVars>
          <dgm:chMax val="0"/>
          <dgm:chPref val="0"/>
        </dgm:presLayoutVars>
      </dgm:prSet>
      <dgm:spPr/>
    </dgm:pt>
    <dgm:pt modelId="{E1B3C218-62A7-4455-9670-398AF92FE513}" type="pres">
      <dgm:prSet presAssocID="{1AE5469A-6F5E-47FE-848A-6F8B85BB2BF4}" presName="sibTrans" presStyleCnt="0"/>
      <dgm:spPr/>
    </dgm:pt>
    <dgm:pt modelId="{3E56C08B-45CA-41FA-B2E3-700AE44223BE}" type="pres">
      <dgm:prSet presAssocID="{9F190020-708A-468D-9CA4-5A8E03AF0937}" presName="compNode" presStyleCnt="0"/>
      <dgm:spPr/>
    </dgm:pt>
    <dgm:pt modelId="{B5ACE91D-E072-43CC-B109-9B74CC111C36}" type="pres">
      <dgm:prSet presAssocID="{9F190020-708A-468D-9CA4-5A8E03AF0937}" presName="bgRect" presStyleLbl="bgShp" presStyleIdx="2" presStyleCnt="3"/>
      <dgm:spPr/>
    </dgm:pt>
    <dgm:pt modelId="{DCC0EE6D-C570-442A-A9F9-684F664F1048}" type="pres">
      <dgm:prSet presAssocID="{9F190020-708A-468D-9CA4-5A8E03AF0937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939194C-B369-402D-8737-F46CB87B3F77}" type="pres">
      <dgm:prSet presAssocID="{9F190020-708A-468D-9CA4-5A8E03AF0937}" presName="spaceRect" presStyleCnt="0"/>
      <dgm:spPr/>
    </dgm:pt>
    <dgm:pt modelId="{281CE360-22EF-43AA-BE1C-E2E4FA8DD53F}" type="pres">
      <dgm:prSet presAssocID="{9F190020-708A-468D-9CA4-5A8E03AF093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5317609-0B0B-4A7F-B68D-9587789EF695}" srcId="{708F672E-E668-4EE6-81AD-3F8FFD686524}" destId="{497F4252-CCBA-4927-8841-E7556748C238}" srcOrd="1" destOrd="0" parTransId="{2D541954-335B-43F3-BD32-14ADF995D8B7}" sibTransId="{1AE5469A-6F5E-47FE-848A-6F8B85BB2BF4}"/>
    <dgm:cxn modelId="{59108F13-23A8-4874-9A24-4F0C7A2090E2}" srcId="{708F672E-E668-4EE6-81AD-3F8FFD686524}" destId="{F81C5BD7-FEBD-4F38-B0E1-BA2C953B5E8E}" srcOrd="0" destOrd="0" parTransId="{30F67F1E-0697-4FD5-B59F-CE8D8DC6F058}" sibTransId="{510B678D-9590-4507-AF50-135018CEF4FB}"/>
    <dgm:cxn modelId="{367E6D21-C098-424A-83EB-A117215DE413}" srcId="{708F672E-E668-4EE6-81AD-3F8FFD686524}" destId="{9F190020-708A-468D-9CA4-5A8E03AF0937}" srcOrd="2" destOrd="0" parTransId="{592557EB-5C0C-4FB1-B484-B61730A3D272}" sibTransId="{465A855E-9902-4E18-A11D-C347909392D7}"/>
    <dgm:cxn modelId="{81F1E357-B876-4E7F-BDB9-5DBD26384C65}" type="presOf" srcId="{497F4252-CCBA-4927-8841-E7556748C238}" destId="{81AFD177-5C9E-4BBF-8933-A7CDD3BA6DAF}" srcOrd="0" destOrd="0" presId="urn:microsoft.com/office/officeart/2018/2/layout/IconVerticalSolidList"/>
    <dgm:cxn modelId="{59A8E587-408A-4C7D-8226-8C4472F9091F}" type="presOf" srcId="{708F672E-E668-4EE6-81AD-3F8FFD686524}" destId="{8DF579BB-1149-43D3-9190-D5A8B766A006}" srcOrd="0" destOrd="0" presId="urn:microsoft.com/office/officeart/2018/2/layout/IconVerticalSolidList"/>
    <dgm:cxn modelId="{4A81B3E0-4FA7-45B0-BB91-538E3F5BEC54}" type="presOf" srcId="{9F190020-708A-468D-9CA4-5A8E03AF0937}" destId="{281CE360-22EF-43AA-BE1C-E2E4FA8DD53F}" srcOrd="0" destOrd="0" presId="urn:microsoft.com/office/officeart/2018/2/layout/IconVerticalSolidList"/>
    <dgm:cxn modelId="{DDD077FC-AF4C-471B-A4C9-B09186DE69A1}" type="presOf" srcId="{F81C5BD7-FEBD-4F38-B0E1-BA2C953B5E8E}" destId="{9D895C25-BCD2-4F80-8090-E990EB275755}" srcOrd="0" destOrd="0" presId="urn:microsoft.com/office/officeart/2018/2/layout/IconVerticalSolidList"/>
    <dgm:cxn modelId="{DDDFDCE4-474F-4D4D-B9A3-C933C958AA46}" type="presParOf" srcId="{8DF579BB-1149-43D3-9190-D5A8B766A006}" destId="{B3464597-F6F5-4ED8-AA4C-699B33CA7689}" srcOrd="0" destOrd="0" presId="urn:microsoft.com/office/officeart/2018/2/layout/IconVerticalSolidList"/>
    <dgm:cxn modelId="{A2083E8E-F76E-41AD-BE8A-7F10C0875DEB}" type="presParOf" srcId="{B3464597-F6F5-4ED8-AA4C-699B33CA7689}" destId="{531B963D-F77E-4A89-B13A-B5881B94CD0A}" srcOrd="0" destOrd="0" presId="urn:microsoft.com/office/officeart/2018/2/layout/IconVerticalSolidList"/>
    <dgm:cxn modelId="{4A7FD2DC-0498-4DD2-9429-5A42E6744707}" type="presParOf" srcId="{B3464597-F6F5-4ED8-AA4C-699B33CA7689}" destId="{F7180394-3993-480D-8784-E8B370A2EC0C}" srcOrd="1" destOrd="0" presId="urn:microsoft.com/office/officeart/2018/2/layout/IconVerticalSolidList"/>
    <dgm:cxn modelId="{4EE1E313-E537-4E67-B018-F1375C4F9241}" type="presParOf" srcId="{B3464597-F6F5-4ED8-AA4C-699B33CA7689}" destId="{F96A02F0-2703-418F-B69A-FC9E1DCC5921}" srcOrd="2" destOrd="0" presId="urn:microsoft.com/office/officeart/2018/2/layout/IconVerticalSolidList"/>
    <dgm:cxn modelId="{41B26998-9178-4C05-96EC-260A65FFEFC6}" type="presParOf" srcId="{B3464597-F6F5-4ED8-AA4C-699B33CA7689}" destId="{9D895C25-BCD2-4F80-8090-E990EB275755}" srcOrd="3" destOrd="0" presId="urn:microsoft.com/office/officeart/2018/2/layout/IconVerticalSolidList"/>
    <dgm:cxn modelId="{F87F806B-ADCD-4E91-B8DE-F7FFDD87AAE2}" type="presParOf" srcId="{8DF579BB-1149-43D3-9190-D5A8B766A006}" destId="{B5B9E7AB-457C-4E65-A8D6-42EF86DF6C00}" srcOrd="1" destOrd="0" presId="urn:microsoft.com/office/officeart/2018/2/layout/IconVerticalSolidList"/>
    <dgm:cxn modelId="{A00CD0A5-6A44-4088-9457-583326C5AF92}" type="presParOf" srcId="{8DF579BB-1149-43D3-9190-D5A8B766A006}" destId="{0ECF8EEE-8757-43B3-A6B3-E7ED68D81E82}" srcOrd="2" destOrd="0" presId="urn:microsoft.com/office/officeart/2018/2/layout/IconVerticalSolidList"/>
    <dgm:cxn modelId="{9D74EA40-FCFA-43BB-8F8E-08C9BC6D15DE}" type="presParOf" srcId="{0ECF8EEE-8757-43B3-A6B3-E7ED68D81E82}" destId="{E92596E7-17C6-4BEE-83CB-A2EBAC2ABD5E}" srcOrd="0" destOrd="0" presId="urn:microsoft.com/office/officeart/2018/2/layout/IconVerticalSolidList"/>
    <dgm:cxn modelId="{348FFBC1-2AC0-4A84-9048-75DBD9976305}" type="presParOf" srcId="{0ECF8EEE-8757-43B3-A6B3-E7ED68D81E82}" destId="{91491236-4F4C-46BC-9F6B-44B64D23DDEB}" srcOrd="1" destOrd="0" presId="urn:microsoft.com/office/officeart/2018/2/layout/IconVerticalSolidList"/>
    <dgm:cxn modelId="{2E8D3AE8-0A2C-44E3-8E5F-2027F072E9C5}" type="presParOf" srcId="{0ECF8EEE-8757-43B3-A6B3-E7ED68D81E82}" destId="{C3C8F2FD-2762-4C7F-A1A7-1A95D2DEE5B9}" srcOrd="2" destOrd="0" presId="urn:microsoft.com/office/officeart/2018/2/layout/IconVerticalSolidList"/>
    <dgm:cxn modelId="{05684D3D-0D03-4C14-84BF-9DB422817169}" type="presParOf" srcId="{0ECF8EEE-8757-43B3-A6B3-E7ED68D81E82}" destId="{81AFD177-5C9E-4BBF-8933-A7CDD3BA6DAF}" srcOrd="3" destOrd="0" presId="urn:microsoft.com/office/officeart/2018/2/layout/IconVerticalSolidList"/>
    <dgm:cxn modelId="{FAF38F2F-E944-47EA-99E7-07A77E26FCD3}" type="presParOf" srcId="{8DF579BB-1149-43D3-9190-D5A8B766A006}" destId="{E1B3C218-62A7-4455-9670-398AF92FE513}" srcOrd="3" destOrd="0" presId="urn:microsoft.com/office/officeart/2018/2/layout/IconVerticalSolidList"/>
    <dgm:cxn modelId="{9486860D-A882-46C7-84F3-54A752F6845B}" type="presParOf" srcId="{8DF579BB-1149-43D3-9190-D5A8B766A006}" destId="{3E56C08B-45CA-41FA-B2E3-700AE44223BE}" srcOrd="4" destOrd="0" presId="urn:microsoft.com/office/officeart/2018/2/layout/IconVerticalSolidList"/>
    <dgm:cxn modelId="{BA26C29A-88A9-478F-A650-75A1610B90DA}" type="presParOf" srcId="{3E56C08B-45CA-41FA-B2E3-700AE44223BE}" destId="{B5ACE91D-E072-43CC-B109-9B74CC111C36}" srcOrd="0" destOrd="0" presId="urn:microsoft.com/office/officeart/2018/2/layout/IconVerticalSolidList"/>
    <dgm:cxn modelId="{0963AFE8-A82A-4521-803B-71291079AD32}" type="presParOf" srcId="{3E56C08B-45CA-41FA-B2E3-700AE44223BE}" destId="{DCC0EE6D-C570-442A-A9F9-684F664F1048}" srcOrd="1" destOrd="0" presId="urn:microsoft.com/office/officeart/2018/2/layout/IconVerticalSolidList"/>
    <dgm:cxn modelId="{E1199D28-D98E-4CF6-88B9-57C5A47EB179}" type="presParOf" srcId="{3E56C08B-45CA-41FA-B2E3-700AE44223BE}" destId="{1939194C-B369-402D-8737-F46CB87B3F77}" srcOrd="2" destOrd="0" presId="urn:microsoft.com/office/officeart/2018/2/layout/IconVerticalSolidList"/>
    <dgm:cxn modelId="{4DA74A9C-CAF2-443F-B47F-E18DD37129C4}" type="presParOf" srcId="{3E56C08B-45CA-41FA-B2E3-700AE44223BE}" destId="{281CE360-22EF-43AA-BE1C-E2E4FA8DD5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B963D-F77E-4A89-B13A-B5881B94CD0A}">
      <dsp:nvSpPr>
        <dsp:cNvPr id="0" name=""/>
        <dsp:cNvSpPr/>
      </dsp:nvSpPr>
      <dsp:spPr>
        <a:xfrm>
          <a:off x="0" y="468"/>
          <a:ext cx="10431770" cy="10970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80394-3993-480D-8784-E8B370A2EC0C}">
      <dsp:nvSpPr>
        <dsp:cNvPr id="0" name=""/>
        <dsp:cNvSpPr/>
      </dsp:nvSpPr>
      <dsp:spPr>
        <a:xfrm>
          <a:off x="331846" y="247296"/>
          <a:ext cx="603356" cy="6033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95C25-BCD2-4F80-8090-E990EB275755}">
      <dsp:nvSpPr>
        <dsp:cNvPr id="0" name=""/>
        <dsp:cNvSpPr/>
      </dsp:nvSpPr>
      <dsp:spPr>
        <a:xfrm>
          <a:off x="1267048" y="468"/>
          <a:ext cx="9164721" cy="1097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100" tIns="116100" rIns="116100" bIns="1161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77"/>
            </a:rPr>
            <a:t>Research additional tools that align with your district’s vision and goals.</a:t>
          </a:r>
        </a:p>
      </dsp:txBody>
      <dsp:txXfrm>
        <a:off x="1267048" y="468"/>
        <a:ext cx="9164721" cy="1097012"/>
      </dsp:txXfrm>
    </dsp:sp>
    <dsp:sp modelId="{E92596E7-17C6-4BEE-83CB-A2EBAC2ABD5E}">
      <dsp:nvSpPr>
        <dsp:cNvPr id="0" name=""/>
        <dsp:cNvSpPr/>
      </dsp:nvSpPr>
      <dsp:spPr>
        <a:xfrm>
          <a:off x="0" y="1371733"/>
          <a:ext cx="10431770" cy="10970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91236-4F4C-46BC-9F6B-44B64D23DDEB}">
      <dsp:nvSpPr>
        <dsp:cNvPr id="0" name=""/>
        <dsp:cNvSpPr/>
      </dsp:nvSpPr>
      <dsp:spPr>
        <a:xfrm>
          <a:off x="331846" y="1618561"/>
          <a:ext cx="603356" cy="603356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FD177-5C9E-4BBF-8933-A7CDD3BA6DAF}">
      <dsp:nvSpPr>
        <dsp:cNvPr id="0" name=""/>
        <dsp:cNvSpPr/>
      </dsp:nvSpPr>
      <dsp:spPr>
        <a:xfrm>
          <a:off x="1267048" y="1371733"/>
          <a:ext cx="9164721" cy="1097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100" tIns="116100" rIns="116100" bIns="1161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77"/>
            </a:rPr>
            <a:t>Be thoughtful, consistent, and intentional in your plan of action to address </a:t>
          </a:r>
          <a:br>
            <a:rPr lang="en-US" sz="2000" kern="1200" dirty="0">
              <a:latin typeface="Lato" panose="020F0502020204030203" pitchFamily="34" charset="77"/>
            </a:rPr>
          </a:br>
          <a:r>
            <a:rPr lang="en-US" sz="2000" kern="1200" dirty="0">
              <a:latin typeface="Lato" panose="020F0502020204030203" pitchFamily="34" charset="77"/>
            </a:rPr>
            <a:t>the change factor.</a:t>
          </a:r>
        </a:p>
      </dsp:txBody>
      <dsp:txXfrm>
        <a:off x="1267048" y="1371733"/>
        <a:ext cx="9164721" cy="1097012"/>
      </dsp:txXfrm>
    </dsp:sp>
    <dsp:sp modelId="{B5ACE91D-E072-43CC-B109-9B74CC111C36}">
      <dsp:nvSpPr>
        <dsp:cNvPr id="0" name=""/>
        <dsp:cNvSpPr/>
      </dsp:nvSpPr>
      <dsp:spPr>
        <a:xfrm>
          <a:off x="0" y="2742999"/>
          <a:ext cx="10431770" cy="10970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0EE6D-C570-442A-A9F9-684F664F1048}">
      <dsp:nvSpPr>
        <dsp:cNvPr id="0" name=""/>
        <dsp:cNvSpPr/>
      </dsp:nvSpPr>
      <dsp:spPr>
        <a:xfrm>
          <a:off x="331846" y="2989826"/>
          <a:ext cx="603356" cy="6033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CE360-22EF-43AA-BE1C-E2E4FA8DD53F}">
      <dsp:nvSpPr>
        <dsp:cNvPr id="0" name=""/>
        <dsp:cNvSpPr/>
      </dsp:nvSpPr>
      <dsp:spPr>
        <a:xfrm>
          <a:off x="1267048" y="2742999"/>
          <a:ext cx="9164721" cy="1097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100" tIns="116100" rIns="116100" bIns="1161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77"/>
            </a:rPr>
            <a:t>Start small and layer in additional characteristics of best practices in instruction. Small changes with big impact!</a:t>
          </a:r>
        </a:p>
      </dsp:txBody>
      <dsp:txXfrm>
        <a:off x="1267048" y="2742999"/>
        <a:ext cx="9164721" cy="1097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E5DA9-652A-4F7F-A7CD-D6222715F0ED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DB62-BA90-4484-8E15-3A9562201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B530E-4BAB-6B4A-96C2-FAFB82FDF6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18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8DB62-BA90-4484-8E15-3A9562201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70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Frontline Resources In Chat…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21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Frontline Resources In Chat…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72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9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 needs to be timely, specific and meaningful to help teacher improve their classroom practice.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3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B530E-4BAB-6B4A-96C2-FAFB82FDF6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8DB62-BA90-4484-8E15-3A9562201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7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Poll: </a:t>
            </a:r>
          </a:p>
          <a:p>
            <a:r>
              <a:rPr lang="en-US" dirty="0"/>
              <a:t>What is happening with your evaluation program in the year 2020-2021?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requirements (state, district, collective bargaining agreements, etc.) are the same.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are rumblings that requirements will change but unsure if that will happen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opted to move to a more formative observation process that includes characteristics of online learning.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Honestly, so many other priorities and we haven’t thought about it!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9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*Review </a:t>
            </a:r>
            <a:r>
              <a:rPr lang="en-US" dirty="0" err="1"/>
              <a:t>Stronge</a:t>
            </a:r>
            <a:r>
              <a:rPr lang="en-US" dirty="0"/>
              <a:t> and show how you can modify. </a:t>
            </a:r>
          </a:p>
          <a:p>
            <a:r>
              <a:rPr lang="en-US" dirty="0"/>
              <a:t>*Discuss “change” factor</a:t>
            </a:r>
          </a:p>
          <a:p>
            <a:r>
              <a:rPr lang="en-US" dirty="0"/>
              <a:t>*Show what it looks like in EEM.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02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Danielson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DB62-BA90-4484-8E15-3A95622016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0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425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14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Teal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17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9229096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133615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sz="2500" baseline="0">
                <a:latin typeface="Lato Light" panose="020F0302020204030203" pitchFamily="34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5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/>
              <a:t>Section Title One</a:t>
            </a:r>
          </a:p>
          <a:p>
            <a:pPr lvl="1"/>
            <a:endParaRPr lang="en-US"/>
          </a:p>
          <a:p>
            <a:pPr lvl="0"/>
            <a:r>
              <a:rPr lang="en-US"/>
              <a:t>Section Title Two</a:t>
            </a:r>
          </a:p>
          <a:p>
            <a:pPr lvl="1"/>
            <a:endParaRPr lang="en-US"/>
          </a:p>
          <a:p>
            <a:pPr lvl="0"/>
            <a:r>
              <a:rPr lang="en-US"/>
              <a:t>Section Title Three</a:t>
            </a:r>
          </a:p>
          <a:p>
            <a:pPr lvl="1"/>
            <a:endParaRPr lang="en-US"/>
          </a:p>
          <a:p>
            <a:pPr lvl="0"/>
            <a:r>
              <a:rPr lang="en-US"/>
              <a:t>Section Title Four</a:t>
            </a:r>
          </a:p>
          <a:p>
            <a:pPr lvl="1"/>
            <a:endParaRPr lang="en-US"/>
          </a:p>
          <a:p>
            <a:pPr lvl="0"/>
            <a:r>
              <a:rPr lang="en-US"/>
              <a:t>Section Title Five</a:t>
            </a:r>
          </a:p>
          <a:p>
            <a:pPr lvl="0"/>
            <a:endParaRPr lang="en-US"/>
          </a:p>
          <a:p>
            <a:pPr lvl="0"/>
            <a:r>
              <a:rPr lang="en-US"/>
              <a:t>Section Title Six</a:t>
            </a:r>
          </a:p>
          <a:p>
            <a:pPr lvl="1"/>
            <a:endParaRPr lang="en-US"/>
          </a:p>
          <a:p>
            <a:pPr lvl="0"/>
            <a:r>
              <a:rPr lang="en-US"/>
              <a:t>Section Title Seven</a:t>
            </a:r>
          </a:p>
          <a:p>
            <a:pPr lvl="1"/>
            <a:endParaRPr lang="en-US"/>
          </a:p>
          <a:p>
            <a:pPr lvl="0"/>
            <a:r>
              <a:rPr lang="en-US"/>
              <a:t>Section Title Eight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1532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3660358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02409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38784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175158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525136" y="5569134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4525136" y="4932876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4525136" y="429661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6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baseline="0">
                <a:latin typeface="Lato Light" panose="020F0302020204030203" pitchFamily="34" charset="0"/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None/>
              <a:defRPr lang="en-US" sz="18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/>
              <a:t>Section Title One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Two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Three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Four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Five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Lato" panose="020F0502020204030203" pitchFamily="34" charset="0"/>
              <a:buNone/>
              <a:tabLst/>
              <a:defRPr/>
            </a:pPr>
            <a:r>
              <a:rPr lang="en-US"/>
              <a:t>Subtitle Optional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3818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469185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80343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91502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202660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45679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24513865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31547895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34868886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3739641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929727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23881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Starte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AA46C4-B71E-5C46-8036-FD7BF5E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0C720ACE-9230-0540-A25F-3B10C85F8FD6}"/>
              </a:ext>
            </a:extLst>
          </p:cNvPr>
          <p:cNvSpPr/>
          <p:nvPr userDrawn="1"/>
        </p:nvSpPr>
        <p:spPr>
          <a:xfrm>
            <a:off x="972706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291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5397091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Photo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2656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</p:spTree>
    <p:extLst>
      <p:ext uri="{BB962C8B-B14F-4D97-AF65-F5344CB8AC3E}">
        <p14:creationId xmlns:p14="http://schemas.microsoft.com/office/powerpoint/2010/main" val="34754083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58140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2 Photos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0677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 Light" panose="020F0502020204030203" pitchFamily="34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chart.</a:t>
            </a:r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Infographic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989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265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14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27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Dark 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138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Dark 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35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Two Columns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Quo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 an, </a:t>
            </a:r>
            <a:r>
              <a:rPr lang="en-US" err="1"/>
              <a:t>unum</a:t>
            </a:r>
            <a:r>
              <a:rPr lang="en-US"/>
              <a:t> </a:t>
            </a:r>
            <a:r>
              <a:rPr lang="en-US" err="1"/>
              <a:t>aperiri</a:t>
            </a:r>
            <a:r>
              <a:rPr lang="en-US"/>
              <a:t> </a:t>
            </a:r>
            <a:r>
              <a:rPr lang="en-US" err="1"/>
              <a:t>abhorreant</a:t>
            </a:r>
            <a:r>
              <a:rPr lang="en-US"/>
              <a:t> et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lucilius</a:t>
            </a:r>
            <a:r>
              <a:rPr lang="en-US"/>
              <a:t> </a:t>
            </a:r>
            <a:r>
              <a:rPr lang="en-US" err="1"/>
              <a:t>salutatus</a:t>
            </a:r>
            <a:r>
              <a:rPr lang="en-US"/>
              <a:t>. </a:t>
            </a:r>
            <a:r>
              <a:rPr lang="en-US" err="1"/>
              <a:t>Agam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petentium</a:t>
            </a:r>
            <a:r>
              <a:rPr lang="en-US"/>
              <a:t> no pro, </a:t>
            </a:r>
            <a:r>
              <a:rPr lang="en-US" err="1"/>
              <a:t>atqui</a:t>
            </a:r>
            <a:r>
              <a:rPr lang="en-US"/>
              <a:t> </a:t>
            </a:r>
            <a:r>
              <a:rPr lang="en-US" err="1"/>
              <a:t>explicari</a:t>
            </a:r>
            <a:r>
              <a:rPr lang="en-US"/>
              <a:t> sit ad. Sit ad </a:t>
            </a:r>
            <a:r>
              <a:rPr lang="en-US" err="1"/>
              <a:t>munere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</a:t>
            </a:r>
            <a:r>
              <a:rPr lang="en-US" err="1"/>
              <a:t>mei</a:t>
            </a:r>
            <a:r>
              <a:rPr lang="en-US"/>
              <a:t> </a:t>
            </a:r>
            <a:r>
              <a:rPr lang="en-US" err="1"/>
              <a:t>regione</a:t>
            </a:r>
            <a:r>
              <a:rPr lang="en-US"/>
              <a:t> </a:t>
            </a:r>
            <a:r>
              <a:rPr lang="en-US" err="1"/>
              <a:t>nonumes</a:t>
            </a:r>
            <a:r>
              <a:rPr lang="en-US"/>
              <a:t> </a:t>
            </a:r>
            <a:r>
              <a:rPr lang="en-US" err="1"/>
              <a:t>fabellas</a:t>
            </a:r>
            <a:r>
              <a:rPr lang="en-US"/>
              <a:t> et,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utroque</a:t>
            </a:r>
            <a:r>
              <a:rPr lang="en-US"/>
              <a:t> mea.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ferri</a:t>
            </a:r>
            <a:r>
              <a:rPr lang="en-US"/>
              <a:t> omnium </a:t>
            </a:r>
            <a:r>
              <a:rPr lang="en-US" err="1"/>
              <a:t>utroque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Ende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D06381-41A6-134E-B960-0BD2B4F6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72FA96F7-B0C3-C04F-B4CF-0BF7BFBB3031}"/>
              </a:ext>
            </a:extLst>
          </p:cNvPr>
          <p:cNvSpPr/>
          <p:nvPr userDrawn="1"/>
        </p:nvSpPr>
        <p:spPr>
          <a:xfrm flipH="1">
            <a:off x="-149513" y="1438656"/>
            <a:ext cx="11408229" cy="3980688"/>
          </a:xfrm>
          <a:custGeom>
            <a:avLst/>
            <a:gdLst>
              <a:gd name="connsiteX0" fmla="*/ 2743200 w 15544800"/>
              <a:gd name="connsiteY0" fmla="*/ 0 h 5486400"/>
              <a:gd name="connsiteX1" fmla="*/ 15544800 w 15544800"/>
              <a:gd name="connsiteY1" fmla="*/ 0 h 5486400"/>
              <a:gd name="connsiteX2" fmla="*/ 15544800 w 15544800"/>
              <a:gd name="connsiteY2" fmla="*/ 5486400 h 5486400"/>
              <a:gd name="connsiteX3" fmla="*/ 2743200 w 15544800"/>
              <a:gd name="connsiteY3" fmla="*/ 5486400 h 5486400"/>
              <a:gd name="connsiteX4" fmla="*/ 0 w 15544800"/>
              <a:gd name="connsiteY4" fmla="*/ 2743200 h 5486400"/>
              <a:gd name="connsiteX5" fmla="*/ 2743200 w 15544800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5544800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  <a:gd name="connsiteX0" fmla="*/ 2743200 w 17112343"/>
              <a:gd name="connsiteY0" fmla="*/ 0 h 5486400"/>
              <a:gd name="connsiteX1" fmla="*/ 17112343 w 17112343"/>
              <a:gd name="connsiteY1" fmla="*/ 0 h 5486400"/>
              <a:gd name="connsiteX2" fmla="*/ 17079686 w 17112343"/>
              <a:gd name="connsiteY2" fmla="*/ 5486400 h 5486400"/>
              <a:gd name="connsiteX3" fmla="*/ 2743200 w 17112343"/>
              <a:gd name="connsiteY3" fmla="*/ 5486400 h 5486400"/>
              <a:gd name="connsiteX4" fmla="*/ 0 w 17112343"/>
              <a:gd name="connsiteY4" fmla="*/ 2743200 h 5486400"/>
              <a:gd name="connsiteX5" fmla="*/ 2743200 w 17112343"/>
              <a:gd name="connsiteY5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2343" h="5486400">
                <a:moveTo>
                  <a:pt x="2743200" y="0"/>
                </a:moveTo>
                <a:lnTo>
                  <a:pt x="17112343" y="0"/>
                </a:lnTo>
                <a:lnTo>
                  <a:pt x="17079686" y="5486400"/>
                </a:lnTo>
                <a:lnTo>
                  <a:pt x="2743200" y="5486400"/>
                </a:ln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803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Quo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 an, </a:t>
            </a:r>
            <a:r>
              <a:rPr lang="en-US" err="1"/>
              <a:t>unum</a:t>
            </a:r>
            <a:r>
              <a:rPr lang="en-US"/>
              <a:t> </a:t>
            </a:r>
            <a:r>
              <a:rPr lang="en-US" err="1"/>
              <a:t>aperiri</a:t>
            </a:r>
            <a:r>
              <a:rPr lang="en-US"/>
              <a:t> </a:t>
            </a:r>
            <a:r>
              <a:rPr lang="en-US" err="1"/>
              <a:t>abhorreant</a:t>
            </a:r>
            <a:r>
              <a:rPr lang="en-US"/>
              <a:t> et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lucilius</a:t>
            </a:r>
            <a:r>
              <a:rPr lang="en-US"/>
              <a:t> </a:t>
            </a:r>
            <a:r>
              <a:rPr lang="en-US" err="1"/>
              <a:t>salutatus</a:t>
            </a:r>
            <a:r>
              <a:rPr lang="en-US"/>
              <a:t>. </a:t>
            </a:r>
            <a:r>
              <a:rPr lang="en-US" err="1"/>
              <a:t>Agam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petentium</a:t>
            </a:r>
            <a:r>
              <a:rPr lang="en-US"/>
              <a:t> no pro, </a:t>
            </a:r>
            <a:r>
              <a:rPr lang="en-US" err="1"/>
              <a:t>atqui</a:t>
            </a:r>
            <a:r>
              <a:rPr lang="en-US"/>
              <a:t> </a:t>
            </a:r>
            <a:r>
              <a:rPr lang="en-US" err="1"/>
              <a:t>explicari</a:t>
            </a:r>
            <a:r>
              <a:rPr lang="en-US"/>
              <a:t> sit ad. Sit ad </a:t>
            </a:r>
            <a:r>
              <a:rPr lang="en-US" err="1"/>
              <a:t>munere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</a:t>
            </a:r>
            <a:r>
              <a:rPr lang="en-US" err="1"/>
              <a:t>mei</a:t>
            </a:r>
            <a:r>
              <a:rPr lang="en-US"/>
              <a:t> </a:t>
            </a:r>
            <a:r>
              <a:rPr lang="en-US" err="1"/>
              <a:t>regione</a:t>
            </a:r>
            <a:r>
              <a:rPr lang="en-US"/>
              <a:t> </a:t>
            </a:r>
            <a:r>
              <a:rPr lang="en-US" err="1"/>
              <a:t>nonumes</a:t>
            </a:r>
            <a:r>
              <a:rPr lang="en-US"/>
              <a:t> </a:t>
            </a:r>
            <a:r>
              <a:rPr lang="en-US" err="1"/>
              <a:t>fabellas</a:t>
            </a:r>
            <a:r>
              <a:rPr lang="en-US"/>
              <a:t> et,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utroque</a:t>
            </a:r>
            <a:r>
              <a:rPr lang="en-US"/>
              <a:t> mea.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ferri</a:t>
            </a:r>
            <a:r>
              <a:rPr lang="en-US"/>
              <a:t> omnium </a:t>
            </a:r>
            <a:r>
              <a:rPr lang="en-US" err="1"/>
              <a:t>utroque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Two Columns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336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434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932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959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19" y="365125"/>
            <a:ext cx="10685779" cy="4605655"/>
          </a:xfrm>
        </p:spPr>
        <p:txBody>
          <a:bodyPr anchor="ctr" anchorCtr="0">
            <a:noAutofit/>
          </a:bodyPr>
          <a:lstStyle>
            <a:lvl1pPr>
              <a:lnSpc>
                <a:spcPts val="65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urbanitas</a:t>
            </a:r>
            <a:r>
              <a:rPr lang="en-US"/>
              <a:t> </a:t>
            </a:r>
            <a:r>
              <a:rPr lang="en-US" err="1"/>
              <a:t>honestatis</a:t>
            </a:r>
            <a:r>
              <a:rPr lang="en-US"/>
              <a:t> </a:t>
            </a:r>
            <a:r>
              <a:rPr lang="en-US" err="1"/>
              <a:t>ut.</a:t>
            </a:r>
            <a:r>
              <a:rPr lang="en-US"/>
              <a:t> 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r>
              <a:rPr lang="en-US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970780"/>
            <a:ext cx="5181282" cy="88138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 |  Position Title</a:t>
            </a:r>
            <a:br>
              <a:rPr lang="en-US"/>
            </a:br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8970792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245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14401"/>
            <a:ext cx="3162300" cy="797654"/>
          </a:xfrm>
        </p:spPr>
        <p:txBody>
          <a:bodyPr>
            <a:noAutofit/>
          </a:bodyPr>
          <a:lstStyle>
            <a:lvl1pPr>
              <a:defRPr lang="en-US" sz="5000" kern="1200" baseline="0" dirty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/>
              <a:t>Questions?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83299" y="13386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US: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83298" y="15950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webinars@frontlinetechnologies.com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083299" y="22149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VISIT US: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83298" y="24713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www.frontlinek12.com</a:t>
            </a:r>
          </a:p>
        </p:txBody>
      </p:sp>
    </p:spTree>
    <p:extLst>
      <p:ext uri="{BB962C8B-B14F-4D97-AF65-F5344CB8AC3E}">
        <p14:creationId xmlns:p14="http://schemas.microsoft.com/office/powerpoint/2010/main" val="29234994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5240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706646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1/2 - Purple Title and Logo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6096001" y="1438470"/>
            <a:ext cx="6156207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A850ED-756B-054D-9040-03F9CE82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8276"/>
            <a:ext cx="60960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3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1/2 - Purple Title and Logo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-110837" y="1438470"/>
            <a:ext cx="6218559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A850ED-756B-054D-9040-03F9CE82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7722" y="1438470"/>
            <a:ext cx="6096000" cy="3981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(Top Half)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2566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9359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(Top Third)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27068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2321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Top Half)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8A66BED-EC7D-8247-94F2-49A6AC3BD4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00200"/>
            <a:ext cx="12192000" cy="2438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990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Line Accent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t Purple w/ Lt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425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3736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Line Accent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5E8F20-2A3A-034B-A088-3A801A9A0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72133" y="0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0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Crosshatch Accent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5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Green Crosshatch Accent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9861984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A5025F-149B-0943-9648-C0FE77084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439400" y="0"/>
            <a:ext cx="1752600" cy="21674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A37C3CC-213D-284D-84EA-72794D367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09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82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Blank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67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Blank w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5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68074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Right and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75955-D954-B848-8BB7-DD722EBE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8C078C-14EF-E549-B3BD-C51C7BE50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87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White w/ Title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9E7CC9-B1A5-2D44-8B2F-8B707749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37304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Left and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9442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1840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Left and Title Right with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F2AAB8-5199-8E44-A902-14D415CE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872133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82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55250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Left and Corner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27E210-3EC7-B345-92E4-99BB16605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4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Right and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00051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Purple and Title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Color">
            <a:extLst>
              <a:ext uri="{FF2B5EF4-FFF2-40B4-BE49-F238E27FC236}">
                <a16:creationId xmlns:a16="http://schemas.microsoft.com/office/drawing/2014/main" id="{A72F9498-4D11-1E4E-8F96-D54CC4C9D52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CAF36-1D86-4344-937D-829DE19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7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Rectangle Tint">
            <a:extLst>
              <a:ext uri="{FF2B5EF4-FFF2-40B4-BE49-F238E27FC236}">
                <a16:creationId xmlns:a16="http://schemas.microsoft.com/office/drawing/2014/main" id="{DD0B8E90-4F55-D843-9158-E7949E2B493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68267-6C57-AF4A-8C3C-EBB2F4BE0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24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and Half -  Purple and Title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018A0-8995-644A-B52F-4AC66C19B7C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99000">
                <a:schemeClr val="accent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5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Title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92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 Title Left with Corner Accen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57E1A-27AD-C149-B2C0-144B2AA9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Rectangle Tint">
            <a:extLst>
              <a:ext uri="{FF2B5EF4-FFF2-40B4-BE49-F238E27FC236}">
                <a16:creationId xmlns:a16="http://schemas.microsoft.com/office/drawing/2014/main" id="{F018EEEE-5986-1745-9125-48E4EF82BE0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858B08-4D22-1544-8943-E46F9A656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78E3FC5-00D5-EB47-A4C2-1992B4375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8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with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CB7C9E-03B8-354D-B8D0-7EA03B47D2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66D7D4A8-B9CF-C84D-B563-05F464F49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836514"/>
            <a:ext cx="3275541" cy="96096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3" name="Body Text Placeholder">
            <a:extLst>
              <a:ext uri="{FF2B5EF4-FFF2-40B4-BE49-F238E27FC236}">
                <a16:creationId xmlns:a16="http://schemas.microsoft.com/office/drawing/2014/main" id="{E624EB92-9ADA-E84F-BAF9-595242074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192" y="2211290"/>
            <a:ext cx="3275541" cy="2800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bg1"/>
                </a:solidFill>
              </a:defRPr>
            </a:lvl1pPr>
            <a:lvl2pPr marL="457223" indent="0">
              <a:buNone/>
              <a:defRPr sz="1867">
                <a:solidFill>
                  <a:schemeClr val="bg1"/>
                </a:solidFill>
              </a:defRPr>
            </a:lvl2pPr>
            <a:lvl3pPr marL="914446" indent="0">
              <a:buNone/>
              <a:defRPr sz="1867">
                <a:solidFill>
                  <a:schemeClr val="bg1"/>
                </a:solidFill>
              </a:defRPr>
            </a:lvl3pPr>
            <a:lvl4pPr marL="1371669" indent="0">
              <a:buNone/>
              <a:defRPr sz="1867">
                <a:solidFill>
                  <a:schemeClr val="bg1"/>
                </a:solidFill>
              </a:defRPr>
            </a:lvl4pPr>
            <a:lvl5pPr marL="1828891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body text.</a:t>
            </a:r>
          </a:p>
        </p:txBody>
      </p:sp>
    </p:spTree>
    <p:extLst>
      <p:ext uri="{BB962C8B-B14F-4D97-AF65-F5344CB8AC3E}">
        <p14:creationId xmlns:p14="http://schemas.microsoft.com/office/powerpoint/2010/main" val="2305738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irc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28800" y="2133600"/>
            <a:ext cx="2590800" cy="2590800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212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 Slide Dk Purple w/ Lt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792233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99E919-683C-5743-825A-9AF55541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182012-A588-8944-B35E-20607497A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5C39D-320A-CA41-ADD6-3E0B6455C219}"/>
              </a:ext>
            </a:extLst>
          </p:cNvPr>
          <p:cNvSpPr txBox="1"/>
          <p:nvPr userDrawn="1"/>
        </p:nvSpPr>
        <p:spPr>
          <a:xfrm>
            <a:off x="351691" y="6018172"/>
            <a:ext cx="558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>
                    <a:lumMod val="95000"/>
                  </a:schemeClr>
                </a:solidFill>
              </a:rPr>
              <a:t>This slide is for instructional purposes only, and is not to be used in public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088176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Purple with Acc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28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 and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5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 and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2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with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59622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75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Logo and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4B4BAD-FBC1-F445-B326-91B81580C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7CCF0F8-7BD8-F549-9A5A-B711BB3CD4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595885" y="0"/>
            <a:ext cx="259611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1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cked with Acc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92FFB-9498-7D47-994E-F96BDB513946}"/>
              </a:ext>
            </a:extLst>
          </p:cNvPr>
          <p:cNvSpPr/>
          <p:nvPr userDrawn="1"/>
        </p:nvSpPr>
        <p:spPr>
          <a:xfrm>
            <a:off x="0" y="3429000"/>
            <a:ext cx="12192000" cy="3432048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CCF0F8-7BD8-F549-9A5A-B711BB3C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595885" y="0"/>
            <a:ext cx="259611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18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s Op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2BEAA1-D6D4-264A-AA62-4136871FCB84}"/>
              </a:ext>
            </a:extLst>
          </p:cNvPr>
          <p:cNvSpPr/>
          <p:nvPr userDrawn="1"/>
        </p:nvSpPr>
        <p:spPr>
          <a:xfrm>
            <a:off x="0" y="0"/>
            <a:ext cx="12192000" cy="3730752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863FD2-DB9F-9B48-9647-801ED576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DD11464-8F80-3849-A676-D6A95A7021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37000" y="1752600"/>
            <a:ext cx="4318000" cy="264160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28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Lt Purple w/ Title Left, Dk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0" y="-6039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6096000" y="-6039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8998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EF0C42-7A16-5C44-85A3-AC26F376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379662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- Lt Purple w/ Title Right, Dk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133" y="365126"/>
            <a:ext cx="5452067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37538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- Dk Purple w/ Title Left, Lt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3B48D-77C1-4241-AD0C-2AEAF56D82D0}"/>
              </a:ext>
            </a:extLst>
          </p:cNvPr>
          <p:cNvSpPr/>
          <p:nvPr userDrawn="1"/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75500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- Lt Purple w/ Title Left, Lt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F91C9-CC85-0647-BE20-C48FE9970C3A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D00BD8-BB28-E94F-B502-59BF1567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619" y="3008184"/>
            <a:ext cx="3579724" cy="8416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68778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Purple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276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Purple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54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C578E3-A570-694D-BFE3-FA5294FD4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  <p:pic>
        <p:nvPicPr>
          <p:cNvPr id="8" name="Tablet" descr="iPad Pro tablet">
            <a:extLst>
              <a:ext uri="{FF2B5EF4-FFF2-40B4-BE49-F238E27FC236}">
                <a16:creationId xmlns:a16="http://schemas.microsoft.com/office/drawing/2014/main" id="{F7C7D73A-474F-144B-AB11-669DB28F1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38" y="1278115"/>
            <a:ext cx="6871925" cy="5271911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051E76-993A-4741-8D39-F9B0E08697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0634" y="1507288"/>
            <a:ext cx="6419388" cy="4813073"/>
          </a:xfrm>
          <a:prstGeom prst="roundRect">
            <a:avLst>
              <a:gd name="adj" fmla="val 185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81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4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5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76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</p:spTree>
    <p:extLst>
      <p:ext uri="{BB962C8B-B14F-4D97-AF65-F5344CB8AC3E}">
        <p14:creationId xmlns:p14="http://schemas.microsoft.com/office/powerpoint/2010/main" val="263903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t Purple w/ Dk Acc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425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3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141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12911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818979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446167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019622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1399474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3117003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980746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1671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18050275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sz="2500" baseline="0">
                <a:latin typeface="Lato Light" panose="020F0302020204030203" pitchFamily="34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5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/>
              <a:t>Section Title One</a:t>
            </a:r>
          </a:p>
          <a:p>
            <a:pPr lvl="1"/>
            <a:endParaRPr lang="en-US"/>
          </a:p>
          <a:p>
            <a:pPr lvl="0"/>
            <a:r>
              <a:rPr lang="en-US"/>
              <a:t>Section Title Two</a:t>
            </a:r>
          </a:p>
          <a:p>
            <a:pPr lvl="1"/>
            <a:endParaRPr lang="en-US"/>
          </a:p>
          <a:p>
            <a:pPr lvl="0"/>
            <a:r>
              <a:rPr lang="en-US"/>
              <a:t>Section Title Three</a:t>
            </a:r>
          </a:p>
          <a:p>
            <a:pPr lvl="1"/>
            <a:endParaRPr lang="en-US"/>
          </a:p>
          <a:p>
            <a:pPr lvl="0"/>
            <a:r>
              <a:rPr lang="en-US"/>
              <a:t>Section Title Four</a:t>
            </a:r>
          </a:p>
          <a:p>
            <a:pPr lvl="1"/>
            <a:endParaRPr lang="en-US"/>
          </a:p>
          <a:p>
            <a:pPr lvl="0"/>
            <a:r>
              <a:rPr lang="en-US"/>
              <a:t>Section Title Five</a:t>
            </a:r>
          </a:p>
          <a:p>
            <a:pPr lvl="0"/>
            <a:endParaRPr lang="en-US"/>
          </a:p>
          <a:p>
            <a:pPr lvl="0"/>
            <a:r>
              <a:rPr lang="en-US"/>
              <a:t>Section Title Six</a:t>
            </a:r>
          </a:p>
          <a:p>
            <a:pPr lvl="1"/>
            <a:endParaRPr lang="en-US"/>
          </a:p>
          <a:p>
            <a:pPr lvl="0"/>
            <a:r>
              <a:rPr lang="en-US"/>
              <a:t>Section Title Seven</a:t>
            </a:r>
          </a:p>
          <a:p>
            <a:pPr lvl="1"/>
            <a:endParaRPr lang="en-US"/>
          </a:p>
          <a:p>
            <a:pPr lvl="0"/>
            <a:r>
              <a:rPr lang="en-US"/>
              <a:t>Section Title Eight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1532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3660358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02409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38784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175158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525136" y="5569134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4525136" y="4932876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4525136" y="429661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57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4384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" y="914400"/>
            <a:ext cx="3162300" cy="7976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5500"/>
              </a:lnSpc>
              <a:spcBef>
                <a:spcPct val="0"/>
              </a:spcBef>
              <a:buNone/>
              <a:defRPr sz="5000" baseline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6829" y="1206500"/>
            <a:ext cx="6133171" cy="47117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baseline="0">
                <a:latin typeface="Lato Light" panose="020F0302020204030203" pitchFamily="34" charset="0"/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None/>
              <a:defRPr lang="en-US" sz="1800" i="1" kern="1200" dirty="0" smtClean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>
              <a:buNone/>
              <a:defRPr>
                <a:latin typeface="Lato Light" panose="020F0302020204030203" pitchFamily="34" charset="0"/>
              </a:defRPr>
            </a:lvl3pPr>
            <a:lvl4pPr marL="1371600" indent="0">
              <a:buNone/>
              <a:defRPr>
                <a:latin typeface="Lato Light" panose="020F0302020204030203" pitchFamily="34" charset="0"/>
              </a:defRPr>
            </a:lvl4pPr>
            <a:lvl5pPr marL="1828800" indent="0">
              <a:buNone/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/>
              <a:t>Section Title One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Two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Three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Four</a:t>
            </a:r>
          </a:p>
          <a:p>
            <a:pPr lvl="1"/>
            <a:r>
              <a:rPr lang="en-US"/>
              <a:t>Subtitle Optional</a:t>
            </a:r>
          </a:p>
          <a:p>
            <a:pPr lvl="0"/>
            <a:r>
              <a:rPr lang="en-US"/>
              <a:t>Section Title Five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Lato" panose="020F0502020204030203" pitchFamily="34" charset="0"/>
              <a:buNone/>
              <a:tabLst/>
              <a:defRPr/>
            </a:pPr>
            <a:r>
              <a:rPr lang="en-US"/>
              <a:t>Subtitle Optional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525136" y="1138182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525136" y="4691857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5136" y="3803439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525136" y="2915020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4525136" y="2026601"/>
            <a:ext cx="475488" cy="475488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lang="en-US" sz="2000" b="1" kern="1200" spc="100" baseline="0" dirty="0" smtClean="0">
                <a:solidFill>
                  <a:schemeClr val="bg1"/>
                </a:solidFill>
                <a:latin typeface="Karbon Slab Stencil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5549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485059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59601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501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3584501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22693509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632454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</p:spTree>
    <p:extLst>
      <p:ext uri="{BB962C8B-B14F-4D97-AF65-F5344CB8AC3E}">
        <p14:creationId xmlns:p14="http://schemas.microsoft.com/office/powerpoint/2010/main" val="13392316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31520" y="4047487"/>
            <a:ext cx="8568597" cy="39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Optional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597830"/>
            <a:ext cx="8568597" cy="1449656"/>
          </a:xfrm>
        </p:spPr>
        <p:txBody>
          <a:bodyPr anchor="ctr" anchorCtr="0"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Section</a:t>
            </a:r>
            <a:br>
              <a:rPr lang="en-US"/>
            </a:br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8739437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Photo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4720" y="6400800"/>
            <a:ext cx="22656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</p:spTree>
    <p:extLst>
      <p:ext uri="{BB962C8B-B14F-4D97-AF65-F5344CB8AC3E}">
        <p14:creationId xmlns:p14="http://schemas.microsoft.com/office/powerpoint/2010/main" val="475788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58140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2766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photo.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2 Photos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5689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chart.</a:t>
            </a:r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5008880" cy="10668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Text &amp; Infographic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31521" y="2286000"/>
            <a:ext cx="5008879" cy="38404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761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19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Purple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0DEA53-C844-274C-96EE-1EFFCA66B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1049" y="5810269"/>
            <a:ext cx="662028" cy="6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50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75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Dark 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630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8"/>
            <a:ext cx="6858000" cy="132556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Dark Blank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7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Two Columns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Quo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 an, </a:t>
            </a:r>
            <a:r>
              <a:rPr lang="en-US" err="1"/>
              <a:t>unum</a:t>
            </a:r>
            <a:r>
              <a:rPr lang="en-US"/>
              <a:t> </a:t>
            </a:r>
            <a:r>
              <a:rPr lang="en-US" err="1"/>
              <a:t>aperiri</a:t>
            </a:r>
            <a:r>
              <a:rPr lang="en-US"/>
              <a:t> </a:t>
            </a:r>
            <a:r>
              <a:rPr lang="en-US" err="1"/>
              <a:t>abhorreant</a:t>
            </a:r>
            <a:r>
              <a:rPr lang="en-US"/>
              <a:t> et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lucilius</a:t>
            </a:r>
            <a:r>
              <a:rPr lang="en-US"/>
              <a:t> </a:t>
            </a:r>
            <a:r>
              <a:rPr lang="en-US" err="1"/>
              <a:t>salutatus</a:t>
            </a:r>
            <a:r>
              <a:rPr lang="en-US"/>
              <a:t>. </a:t>
            </a:r>
            <a:r>
              <a:rPr lang="en-US" err="1"/>
              <a:t>Agam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petentium</a:t>
            </a:r>
            <a:r>
              <a:rPr lang="en-US"/>
              <a:t> no pro, </a:t>
            </a:r>
            <a:r>
              <a:rPr lang="en-US" err="1"/>
              <a:t>atqui</a:t>
            </a:r>
            <a:r>
              <a:rPr lang="en-US"/>
              <a:t> </a:t>
            </a:r>
            <a:r>
              <a:rPr lang="en-US" err="1"/>
              <a:t>explicari</a:t>
            </a:r>
            <a:r>
              <a:rPr lang="en-US"/>
              <a:t> sit ad. Sit ad </a:t>
            </a:r>
            <a:r>
              <a:rPr lang="en-US" err="1"/>
              <a:t>munere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</a:t>
            </a:r>
            <a:r>
              <a:rPr lang="en-US" err="1"/>
              <a:t>mei</a:t>
            </a:r>
            <a:r>
              <a:rPr lang="en-US"/>
              <a:t> </a:t>
            </a:r>
            <a:r>
              <a:rPr lang="en-US" err="1"/>
              <a:t>regione</a:t>
            </a:r>
            <a:r>
              <a:rPr lang="en-US"/>
              <a:t> </a:t>
            </a:r>
            <a:r>
              <a:rPr lang="en-US" err="1"/>
              <a:t>nonumes</a:t>
            </a:r>
            <a:r>
              <a:rPr lang="en-US"/>
              <a:t> </a:t>
            </a:r>
            <a:r>
              <a:rPr lang="en-US" err="1"/>
              <a:t>fabellas</a:t>
            </a:r>
            <a:r>
              <a:rPr lang="en-US"/>
              <a:t> et,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utroque</a:t>
            </a:r>
            <a:r>
              <a:rPr lang="en-US"/>
              <a:t> mea.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ferri</a:t>
            </a:r>
            <a:r>
              <a:rPr lang="en-US"/>
              <a:t> omnium </a:t>
            </a:r>
            <a:r>
              <a:rPr lang="en-US" err="1"/>
              <a:t>utroque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3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18" y="2286000"/>
            <a:ext cx="10685781" cy="3840480"/>
          </a:xfrm>
        </p:spPr>
        <p:txBody>
          <a:bodyPr numCol="2" spcCol="182880"/>
          <a:lstStyle>
            <a:lvl1pPr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Quo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 an, </a:t>
            </a:r>
            <a:r>
              <a:rPr lang="en-US" err="1"/>
              <a:t>unum</a:t>
            </a:r>
            <a:r>
              <a:rPr lang="en-US"/>
              <a:t> </a:t>
            </a:r>
            <a:r>
              <a:rPr lang="en-US" err="1"/>
              <a:t>aperiri</a:t>
            </a:r>
            <a:r>
              <a:rPr lang="en-US"/>
              <a:t> </a:t>
            </a:r>
            <a:r>
              <a:rPr lang="en-US" err="1"/>
              <a:t>abhorreant</a:t>
            </a:r>
            <a:r>
              <a:rPr lang="en-US"/>
              <a:t> et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lucilius</a:t>
            </a:r>
            <a:r>
              <a:rPr lang="en-US"/>
              <a:t> </a:t>
            </a:r>
            <a:r>
              <a:rPr lang="en-US" err="1"/>
              <a:t>salutatus</a:t>
            </a:r>
            <a:r>
              <a:rPr lang="en-US"/>
              <a:t>. </a:t>
            </a:r>
            <a:r>
              <a:rPr lang="en-US" err="1"/>
              <a:t>Agam</a:t>
            </a:r>
            <a:r>
              <a:rPr lang="en-US"/>
              <a:t> </a:t>
            </a:r>
            <a:r>
              <a:rPr lang="en-US" err="1"/>
              <a:t>legere</a:t>
            </a:r>
            <a:r>
              <a:rPr lang="en-US"/>
              <a:t> </a:t>
            </a:r>
            <a:r>
              <a:rPr lang="en-US" err="1"/>
              <a:t>petentium</a:t>
            </a:r>
            <a:r>
              <a:rPr lang="en-US"/>
              <a:t> no pro, </a:t>
            </a:r>
            <a:r>
              <a:rPr lang="en-US" err="1"/>
              <a:t>atqui</a:t>
            </a:r>
            <a:r>
              <a:rPr lang="en-US"/>
              <a:t> </a:t>
            </a:r>
            <a:r>
              <a:rPr lang="en-US" err="1"/>
              <a:t>explicari</a:t>
            </a:r>
            <a:r>
              <a:rPr lang="en-US"/>
              <a:t> sit ad. Sit ad </a:t>
            </a:r>
            <a:r>
              <a:rPr lang="en-US" err="1"/>
              <a:t>munere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</a:t>
            </a:r>
            <a:r>
              <a:rPr lang="en-US" err="1"/>
              <a:t>mei</a:t>
            </a:r>
            <a:r>
              <a:rPr lang="en-US"/>
              <a:t> </a:t>
            </a:r>
            <a:r>
              <a:rPr lang="en-US" err="1"/>
              <a:t>regione</a:t>
            </a:r>
            <a:r>
              <a:rPr lang="en-US"/>
              <a:t> </a:t>
            </a:r>
            <a:r>
              <a:rPr lang="en-US" err="1"/>
              <a:t>nonumes</a:t>
            </a:r>
            <a:r>
              <a:rPr lang="en-US"/>
              <a:t> </a:t>
            </a:r>
            <a:r>
              <a:rPr lang="en-US" err="1"/>
              <a:t>fabellas</a:t>
            </a:r>
            <a:r>
              <a:rPr lang="en-US"/>
              <a:t> et,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utroque</a:t>
            </a:r>
            <a:r>
              <a:rPr lang="en-US"/>
              <a:t> mea.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ferri</a:t>
            </a:r>
            <a:r>
              <a:rPr lang="en-US"/>
              <a:t> omnium </a:t>
            </a:r>
            <a:r>
              <a:rPr lang="en-US" err="1"/>
              <a:t>utroque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ato" panose="020F0502020204030203" pitchFamily="34" charset="0"/>
              <a:buChar char="–"/>
              <a:tabLst/>
              <a:defRPr/>
            </a:pPr>
            <a:r>
              <a:rPr lang="en-US"/>
              <a:t>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80219"/>
            <a:ext cx="6858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Two Columns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104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94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12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520" y="2286000"/>
            <a:ext cx="10685779" cy="384048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1pPr>
            <a:lvl2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3pPr>
            <a:lvl4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4pPr>
            <a:lvl5pPr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Click to insert image.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90104"/>
            <a:ext cx="68580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Images Only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0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19" y="365125"/>
            <a:ext cx="10685779" cy="4605655"/>
          </a:xfrm>
        </p:spPr>
        <p:txBody>
          <a:bodyPr anchor="ctr" anchorCtr="0">
            <a:noAutofit/>
          </a:bodyPr>
          <a:lstStyle>
            <a:lvl1pPr>
              <a:lnSpc>
                <a:spcPts val="65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urbanitas</a:t>
            </a:r>
            <a:r>
              <a:rPr lang="en-US"/>
              <a:t> </a:t>
            </a:r>
            <a:r>
              <a:rPr lang="en-US" err="1"/>
              <a:t>honestatis</a:t>
            </a:r>
            <a:r>
              <a:rPr lang="en-US"/>
              <a:t> </a:t>
            </a:r>
            <a:r>
              <a:rPr lang="en-US" err="1"/>
              <a:t>ut.</a:t>
            </a:r>
            <a:r>
              <a:rPr lang="en-US"/>
              <a:t> Pro </a:t>
            </a:r>
            <a:r>
              <a:rPr lang="en-US" err="1"/>
              <a:t>facilisi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 ne, ex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usu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elaboraret</a:t>
            </a:r>
            <a:r>
              <a:rPr lang="en-US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970780"/>
            <a:ext cx="5181282" cy="88138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 |  Position Title</a:t>
            </a:r>
            <a:br>
              <a:rPr lang="en-US"/>
            </a:br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34274719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-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146-00CB-6B47-9880-E06C1F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4D41C0-7DA0-0941-BFED-04F3FA948CEA}"/>
              </a:ext>
            </a:extLst>
          </p:cNvPr>
          <p:cNvSpPr/>
          <p:nvPr userDrawn="1"/>
        </p:nvSpPr>
        <p:spPr>
          <a:xfrm>
            <a:off x="0" y="1438470"/>
            <a:ext cx="12192000" cy="398106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7847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14401"/>
            <a:ext cx="3162300" cy="797654"/>
          </a:xfrm>
        </p:spPr>
        <p:txBody>
          <a:bodyPr>
            <a:noAutofit/>
          </a:bodyPr>
          <a:lstStyle>
            <a:lvl1pPr>
              <a:defRPr lang="en-US" sz="5000" kern="1200" baseline="0" dirty="0">
                <a:solidFill>
                  <a:schemeClr val="tx2"/>
                </a:solidFill>
                <a:latin typeface="Karbon Slab Stencil" pitchFamily="50" charset="0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</a:pPr>
            <a:r>
              <a:rPr lang="en-US"/>
              <a:t>Questions?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83299" y="13386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US: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83298" y="15950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webinars@frontlinetechnologies.com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083299" y="2214928"/>
            <a:ext cx="5333999" cy="256445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400" spc="100"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VISIT US: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83298" y="2471373"/>
            <a:ext cx="5334001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Lato Black" panose="020F0A02020204030203" pitchFamily="34" charset="0"/>
              </a:defRPr>
            </a:lvl1pPr>
            <a:lvl2pPr marL="457200" indent="0">
              <a:buNone/>
              <a:defRPr sz="3000">
                <a:latin typeface="Lato Black" panose="020F0A02020204030203" pitchFamily="34" charset="0"/>
              </a:defRPr>
            </a:lvl2pPr>
            <a:lvl3pPr marL="914400" indent="0">
              <a:buNone/>
              <a:defRPr sz="3000">
                <a:latin typeface="Lato Black" panose="020F0A02020204030203" pitchFamily="34" charset="0"/>
              </a:defRPr>
            </a:lvl3pPr>
            <a:lvl4pPr marL="1371600" indent="0">
              <a:buNone/>
              <a:defRPr sz="3000">
                <a:latin typeface="Lato Black" panose="020F0A02020204030203" pitchFamily="34" charset="0"/>
              </a:defRPr>
            </a:lvl4pPr>
            <a:lvl5pPr marL="1828800" indent="0">
              <a:buNone/>
              <a:defRPr sz="3000">
                <a:latin typeface="Lato Black" panose="020F0A02020204030203" pitchFamily="34" charset="0"/>
              </a:defRPr>
            </a:lvl5pPr>
          </a:lstStyle>
          <a:p>
            <a:pPr lvl="0"/>
            <a:r>
              <a:rPr lang="en-US"/>
              <a:t>www.frontlinek12.com</a:t>
            </a:r>
          </a:p>
        </p:txBody>
      </p:sp>
    </p:spTree>
    <p:extLst>
      <p:ext uri="{BB962C8B-B14F-4D97-AF65-F5344CB8AC3E}">
        <p14:creationId xmlns:p14="http://schemas.microsoft.com/office/powerpoint/2010/main" val="21002898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5240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284672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2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1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8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</p:spTree>
    <p:extLst>
      <p:ext uri="{BB962C8B-B14F-4D97-AF65-F5344CB8AC3E}">
        <p14:creationId xmlns:p14="http://schemas.microsoft.com/office/powerpoint/2010/main" val="19619471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769653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4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818979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446167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863060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691974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19162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1882103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" y="0"/>
            <a:ext cx="12191673" cy="6857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0" y="6400800"/>
            <a:ext cx="172720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2300" y="6400800"/>
            <a:ext cx="2743200" cy="182880"/>
          </a:xfrm>
        </p:spPr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00" y="5194300"/>
            <a:ext cx="4470400" cy="1066800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100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DATE:		MONTH XX, XXXX</a:t>
            </a:r>
          </a:p>
          <a:p>
            <a:pPr lvl="0"/>
            <a:r>
              <a:rPr lang="en-US"/>
              <a:t>PRESENTED TO:	FIRSTNAME LASTNAME</a:t>
            </a:r>
          </a:p>
          <a:p>
            <a:pPr lvl="0"/>
            <a:r>
              <a:rPr lang="en-US"/>
              <a:t>PRESENTED BY:	FIRSTNAME LASTNAME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3568526"/>
            <a:ext cx="4429125" cy="1248984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insert partner logo.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487395"/>
            <a:ext cx="8229600" cy="1544638"/>
          </a:xfrm>
        </p:spPr>
        <p:txBody>
          <a:bodyPr anchor="t" anchorCtr="0">
            <a:noAutofit/>
          </a:bodyPr>
          <a:lstStyle>
            <a:lvl1pPr algn="l">
              <a:lnSpc>
                <a:spcPts val="5500"/>
              </a:lnSpc>
              <a:defRPr sz="5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3114583"/>
            <a:ext cx="8229600" cy="1014412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spcBef>
                <a:spcPts val="400"/>
              </a:spcBef>
              <a:buNone/>
              <a:defRPr sz="2800">
                <a:solidFill>
                  <a:schemeClr val="accent2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Subhead Optional</a:t>
            </a:r>
          </a:p>
          <a:p>
            <a:r>
              <a:rPr lang="en-US"/>
              <a:t>Second Line Optional</a:t>
            </a:r>
          </a:p>
        </p:txBody>
      </p:sp>
    </p:spTree>
    <p:extLst>
      <p:ext uri="{BB962C8B-B14F-4D97-AF65-F5344CB8AC3E}">
        <p14:creationId xmlns:p14="http://schemas.microsoft.com/office/powerpoint/2010/main" val="266546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D562-6D93-E84E-A674-FB92AD68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807" r:id="rId6"/>
    <p:sldLayoutId id="2147483809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712" r:id="rId53"/>
    <p:sldLayoutId id="2147483713" r:id="rId54"/>
    <p:sldLayoutId id="2147483849" r:id="rId55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85800"/>
            <a:ext cx="68580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One Column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86000"/>
            <a:ext cx="10685779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720" y="6400800"/>
            <a:ext cx="24384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20" y="6400800"/>
            <a:ext cx="27432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90276" y="6400800"/>
            <a:ext cx="727023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6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</p:sldLayoutIdLs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500" kern="1200" baseline="0">
          <a:solidFill>
            <a:srgbClr val="7A4183"/>
          </a:solidFill>
          <a:latin typeface="Karbon Slab Stenci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85800"/>
            <a:ext cx="68580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One Column Text Header</a:t>
            </a:r>
            <a:br>
              <a:rPr lang="en-US"/>
            </a:br>
            <a:r>
              <a:rPr lang="en-US"/>
              <a:t>Second Line Optional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86000"/>
            <a:ext cx="10685779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720" y="6400800"/>
            <a:ext cx="24384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20" y="6400800"/>
            <a:ext cx="27432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© Frontline Education Confidential &amp; Proprietary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90276" y="6400800"/>
            <a:ext cx="727023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accent3"/>
                </a:solidFill>
                <a:latin typeface="Lato" panose="020F0502020204030203" pitchFamily="34" charset="0"/>
              </a:defRPr>
            </a:lvl1pPr>
          </a:lstStyle>
          <a:p>
            <a:fld id="{BCE3D20D-AAEA-46F1-88F4-4FF0702FD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500" kern="1200" baseline="0">
          <a:solidFill>
            <a:srgbClr val="7A4183"/>
          </a:solidFill>
          <a:latin typeface="Karbon Slab Stenci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ato" panose="020F0502020204030203" pitchFamily="34" charset="0"/>
        <a:buChar char="–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6321E0-C60B-AB48-BF39-25C02260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81" y="2381903"/>
            <a:ext cx="5145437" cy="20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3830882D-7D6B-844F-8CD4-3A8A9871A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1478" b="-3"/>
          <a:stretch/>
        </p:blipFill>
        <p:spPr>
          <a:xfrm>
            <a:off x="1425419" y="1591906"/>
            <a:ext cx="3728408" cy="525407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C7B34DD-3D68-824E-8A83-469921921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7826" b="-3"/>
          <a:stretch/>
        </p:blipFill>
        <p:spPr>
          <a:xfrm>
            <a:off x="5640816" y="1618734"/>
            <a:ext cx="3731784" cy="5254073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26753135-0E62-334E-A481-5B6B2231382C}"/>
              </a:ext>
            </a:extLst>
          </p:cNvPr>
          <p:cNvSpPr txBox="1">
            <a:spLocks/>
          </p:cNvSpPr>
          <p:nvPr/>
        </p:nvSpPr>
        <p:spPr>
          <a:xfrm>
            <a:off x="504092" y="386400"/>
            <a:ext cx="11512062" cy="84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46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Karbon Slab Stencil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Formative Observational Walkthroughs </a:t>
            </a:r>
          </a:p>
        </p:txBody>
      </p:sp>
    </p:spTree>
    <p:extLst>
      <p:ext uri="{BB962C8B-B14F-4D97-AF65-F5344CB8AC3E}">
        <p14:creationId xmlns:p14="http://schemas.microsoft.com/office/powerpoint/2010/main" val="270867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4748095B-D031-3B4B-869C-CF50E7A1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6"/>
            <a:ext cx="11512062" cy="8416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Karbon Slab Stencil" pitchFamily="2" charset="77"/>
              </a:rPr>
              <a:t>Align your Instructional Coaching/Mentoring Program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7EF463-D041-7948-9330-940F2F0C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96" y="1265770"/>
            <a:ext cx="5812204" cy="55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1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2A197EA-2BFF-5145-8824-AB0085B2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81" y="3087740"/>
            <a:ext cx="3579724" cy="8416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Karbon Slab Stencil" pitchFamily="2" charset="77"/>
              </a:rPr>
              <a:t>Build Best Practices of Instruction</a:t>
            </a:r>
            <a:br>
              <a:rPr lang="en-US" dirty="0">
                <a:latin typeface="Karbon Slab Stencil" pitchFamily="2" charset="77"/>
              </a:rPr>
            </a:br>
            <a:r>
              <a:rPr lang="en-US" dirty="0">
                <a:latin typeface="Karbon Slab Stencil" pitchFamily="2" charset="77"/>
              </a:rPr>
              <a:t>Resources &amp;  Tutorials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E94E8-E0BE-3B4E-A9D7-B0174494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010" y="564258"/>
            <a:ext cx="6578177" cy="2581934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52FD54-E76D-B048-B89D-2C07785A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5" y="3510117"/>
            <a:ext cx="2445817" cy="2870000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screenshot of a newspaper&#10;&#10;Description automatically generated">
            <a:extLst>
              <a:ext uri="{FF2B5EF4-FFF2-40B4-BE49-F238E27FC236}">
                <a16:creationId xmlns:a16="http://schemas.microsoft.com/office/drawing/2014/main" id="{6D41262F-375D-FD43-8014-BD191C72A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41" y="3508557"/>
            <a:ext cx="2445817" cy="28684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536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ED11-C1FF-1B40-B905-06C088B4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A2AAA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©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EC673-9C39-2F49-B748-C537D296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382722"/>
            <a:ext cx="9704747" cy="173279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Next Webinar…</a:t>
            </a:r>
            <a:br>
              <a:rPr lang="en-US" dirty="0"/>
            </a:br>
            <a:r>
              <a:rPr lang="en-US" sz="4000" dirty="0"/>
              <a:t>Transforming Collaborative Learning, Online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FBE06-AF36-9E42-A156-F438E3C1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3D20D-AAEA-46F1-88F4-4FF0702FDAFA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A2AAAD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A2AAAD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17DB33-C84D-4FDD-9BE5-2856C18F4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538" y="3333649"/>
            <a:ext cx="2570480" cy="4468161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Wednesday, October 21, 2:00 Eastern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7FCF0-8F84-43F7-9813-593B2C561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" y="1660234"/>
            <a:ext cx="8362629" cy="51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1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BC0FC-55E5-F544-AA24-72D23197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D53744-ABBE-5A49-8C05-142AD0A1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90" y="704093"/>
            <a:ext cx="6858000" cy="1325563"/>
          </a:xfrm>
        </p:spPr>
        <p:txBody>
          <a:bodyPr/>
          <a:lstStyle/>
          <a:p>
            <a:r>
              <a:rPr lang="en-US" dirty="0"/>
              <a:t>Further Learning </a:t>
            </a:r>
            <a:br>
              <a:rPr lang="en-US" dirty="0"/>
            </a:br>
            <a:r>
              <a:rPr lang="en-US" dirty="0"/>
              <a:t>&amp; Reflection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DA5F-DD6A-D049-8C1D-C0A726DA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570C7-877C-BA43-A690-5F022E64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42" y="787610"/>
            <a:ext cx="7324410" cy="4987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FDF16-8574-4F49-901F-80B66B5A7057}"/>
              </a:ext>
            </a:extLst>
          </p:cNvPr>
          <p:cNvSpPr txBox="1"/>
          <p:nvPr/>
        </p:nvSpPr>
        <p:spPr>
          <a:xfrm>
            <a:off x="505721" y="1796865"/>
            <a:ext cx="292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 err="1"/>
              <a:t>www.frontlineeducation.com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BC0FC-55E5-F544-AA24-72D23197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D53744-ABBE-5A49-8C05-142AD0A1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40741"/>
            <a:ext cx="2618072" cy="1469322"/>
          </a:xfrm>
        </p:spPr>
        <p:txBody>
          <a:bodyPr/>
          <a:lstStyle/>
          <a:p>
            <a:r>
              <a:rPr lang="en-US" dirty="0"/>
              <a:t>Additional </a:t>
            </a:r>
            <a:br>
              <a:rPr lang="en-US" dirty="0"/>
            </a:br>
            <a:r>
              <a:rPr lang="en-US" dirty="0"/>
              <a:t>Support &amp; 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DA5F-DD6A-D049-8C1D-C0A726DA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FDF16-8574-4F49-901F-80B66B5A7057}"/>
              </a:ext>
            </a:extLst>
          </p:cNvPr>
          <p:cNvSpPr txBox="1"/>
          <p:nvPr/>
        </p:nvSpPr>
        <p:spPr>
          <a:xfrm>
            <a:off x="702645" y="2564006"/>
            <a:ext cx="2792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Lato" panose="020F0502020204030203" pitchFamily="34" charset="77"/>
              </a:rPr>
              <a:t>www.frontlineeducation.com</a:t>
            </a:r>
            <a:endParaRPr lang="en-US" sz="16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8" name="Picture 7" descr="A picture containing sitting, monitor, street, large&#10;&#10;Description automatically generated">
            <a:extLst>
              <a:ext uri="{FF2B5EF4-FFF2-40B4-BE49-F238E27FC236}">
                <a16:creationId xmlns:a16="http://schemas.microsoft.com/office/drawing/2014/main" id="{4EF60CB5-F266-664D-A127-8AD791B0C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53" y="847024"/>
            <a:ext cx="7840429" cy="49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6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C3EBE5-9AEB-4E38-B0BD-F6415879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Frontline Education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38752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15D604-9C2F-D046-A636-8520C00BDFD0}"/>
              </a:ext>
            </a:extLst>
          </p:cNvPr>
          <p:cNvSpPr/>
          <p:nvPr/>
        </p:nvSpPr>
        <p:spPr>
          <a:xfrm>
            <a:off x="0" y="4879144"/>
            <a:ext cx="12191999" cy="1978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27A3EA-04BE-9A42-A824-DCFA4D9E4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69" y="5231404"/>
            <a:ext cx="2995062" cy="1218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ECCA00-4E6F-48D2-93E7-ED0D613738C9}"/>
              </a:ext>
            </a:extLst>
          </p:cNvPr>
          <p:cNvSpPr/>
          <p:nvPr/>
        </p:nvSpPr>
        <p:spPr>
          <a:xfrm>
            <a:off x="2073935" y="1859340"/>
            <a:ext cx="80441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Karbon Slab Stencil" pitchFamily="2" charset="0"/>
              </a:rPr>
              <a:t>Enhancing Instruction through </a:t>
            </a:r>
          </a:p>
          <a:p>
            <a:pPr algn="ctr"/>
            <a:r>
              <a:rPr lang="en-US" sz="4800" b="1" dirty="0">
                <a:solidFill>
                  <a:schemeClr val="accent1"/>
                </a:solidFill>
                <a:latin typeface="Karbon Slab Stencil" pitchFamily="2" charset="0"/>
              </a:rPr>
              <a:t>Online Feedback and Support</a:t>
            </a:r>
          </a:p>
        </p:txBody>
      </p:sp>
    </p:spTree>
    <p:extLst>
      <p:ext uri="{BB962C8B-B14F-4D97-AF65-F5344CB8AC3E}">
        <p14:creationId xmlns:p14="http://schemas.microsoft.com/office/powerpoint/2010/main" val="1547073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648E08-ABF8-5849-A0B1-E66D73FC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Karbon Slab Stencil" pitchFamily="2" charset="77"/>
              </a:rPr>
              <a:t>Today we’ll cover: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58D80D-B336-FB49-9534-31CD82548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49333"/>
            <a:ext cx="2319867" cy="16086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3EEACA8-502C-CA45-8A45-FF510CA8C01F}"/>
              </a:ext>
            </a:extLst>
          </p:cNvPr>
          <p:cNvGrpSpPr/>
          <p:nvPr/>
        </p:nvGrpSpPr>
        <p:grpSpPr>
          <a:xfrm>
            <a:off x="6606005" y="1810367"/>
            <a:ext cx="5014495" cy="841633"/>
            <a:chOff x="10337633" y="7539044"/>
            <a:chExt cx="7521742" cy="126245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9A00C9-D5D7-2B45-B0F4-0A82B37E04F6}"/>
                </a:ext>
              </a:extLst>
            </p:cNvPr>
            <p:cNvSpPr txBox="1"/>
            <p:nvPr/>
          </p:nvSpPr>
          <p:spPr>
            <a:xfrm>
              <a:off x="11951369" y="7608673"/>
              <a:ext cx="5908006" cy="11231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304815"/>
              <a:r>
                <a:rPr lang="en-US" sz="2133" dirty="0">
                  <a:solidFill>
                    <a:srgbClr val="44546A"/>
                  </a:solidFill>
                  <a:latin typeface="Lato" panose="020F0502020204030203" pitchFamily="34" charset="77"/>
                </a:rPr>
                <a:t>Current Landscape of Evaluations</a:t>
              </a:r>
            </a:p>
            <a:p>
              <a:pPr defTabSz="304815"/>
              <a:r>
                <a:rPr lang="en-US" sz="2133" dirty="0">
                  <a:solidFill>
                    <a:srgbClr val="44546A"/>
                  </a:solidFill>
                  <a:latin typeface="Lato" panose="020F0502020204030203" pitchFamily="34" charset="77"/>
                </a:rPr>
                <a:t>And Observations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B467B31-2522-EA45-A008-B86D5A7A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37633" y="7539044"/>
              <a:ext cx="1262450" cy="12624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4ACD5A-92B8-DA45-BCCD-FFCC280258A7}"/>
              </a:ext>
            </a:extLst>
          </p:cNvPr>
          <p:cNvGrpSpPr/>
          <p:nvPr/>
        </p:nvGrpSpPr>
        <p:grpSpPr>
          <a:xfrm>
            <a:off x="6606005" y="3261742"/>
            <a:ext cx="5014495" cy="841633"/>
            <a:chOff x="10337633" y="7539044"/>
            <a:chExt cx="7521742" cy="12624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5960D4-3987-2D49-942E-84B0023B2072}"/>
                </a:ext>
              </a:extLst>
            </p:cNvPr>
            <p:cNvSpPr txBox="1"/>
            <p:nvPr/>
          </p:nvSpPr>
          <p:spPr>
            <a:xfrm>
              <a:off x="11951369" y="7608673"/>
              <a:ext cx="5908006" cy="11231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304815"/>
              <a:r>
                <a:rPr lang="en-US" sz="2133" dirty="0">
                  <a:solidFill>
                    <a:srgbClr val="44546A"/>
                  </a:solidFill>
                  <a:latin typeface="Lato" panose="020F0502020204030203" pitchFamily="34" charset="77"/>
                </a:rPr>
                <a:t>Formative and Summative Observation Feedback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6B4CC26-E23C-CB4A-B51A-0A5BC23C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37633" y="7539044"/>
              <a:ext cx="1262450" cy="126245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604AFC-CBBD-AC46-BADE-2F8FCB48FEA3}"/>
              </a:ext>
            </a:extLst>
          </p:cNvPr>
          <p:cNvGrpSpPr/>
          <p:nvPr/>
        </p:nvGrpSpPr>
        <p:grpSpPr>
          <a:xfrm>
            <a:off x="6606005" y="4431307"/>
            <a:ext cx="5014495" cy="1405256"/>
            <a:chOff x="10337633" y="7116331"/>
            <a:chExt cx="7521742" cy="210788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16AF4B-99BE-E24D-8F5D-EDA7EC76E0B9}"/>
                </a:ext>
              </a:extLst>
            </p:cNvPr>
            <p:cNvSpPr txBox="1"/>
            <p:nvPr/>
          </p:nvSpPr>
          <p:spPr>
            <a:xfrm>
              <a:off x="11951369" y="7116331"/>
              <a:ext cx="5908006" cy="2107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304815"/>
              <a:r>
                <a:rPr lang="en-US" sz="2133" dirty="0">
                  <a:solidFill>
                    <a:srgbClr val="44546A"/>
                  </a:solidFill>
                  <a:latin typeface="Lato" panose="020F0502020204030203" pitchFamily="34" charset="77"/>
                </a:rPr>
                <a:t>Examples: How to Enhance Your Professional Learning Program to Provide Online Feedback and Support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0226A98-04BB-0A4B-B299-C0F86F329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37633" y="7539044"/>
              <a:ext cx="1262450" cy="1262450"/>
            </a:xfrm>
            <a:prstGeom prst="rect">
              <a:avLst/>
            </a:prstGeom>
          </p:spPr>
        </p:pic>
      </p:grp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8A7963-9C48-454C-B490-E80D6C271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26" y="2784058"/>
            <a:ext cx="3381904" cy="13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DFCC-223A-46AA-979A-FC755825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Karbon Slab Stencil" pitchFamily="2" charset="77"/>
              </a:rPr>
              <a:t>Presenters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2EC63-C021-414F-ACE6-F3E5F489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566" r="1887" b="3680"/>
          <a:stretch/>
        </p:blipFill>
        <p:spPr>
          <a:xfrm>
            <a:off x="1286078" y="2244808"/>
            <a:ext cx="2169021" cy="2169021"/>
          </a:xfrm>
          <a:prstGeom prst="ellipse">
            <a:avLst/>
          </a:prstGeom>
          <a:ln w="38100"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3D6FA-1701-4418-8041-9975E2680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93" y="2252834"/>
            <a:ext cx="2160995" cy="2160995"/>
          </a:xfrm>
          <a:prstGeom prst="ellipse">
            <a:avLst/>
          </a:prstGeom>
          <a:ln w="38100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F8BC4-0D39-4C99-BC3D-28F0C03F7F90}"/>
              </a:ext>
            </a:extLst>
          </p:cNvPr>
          <p:cNvSpPr txBox="1"/>
          <p:nvPr/>
        </p:nvSpPr>
        <p:spPr>
          <a:xfrm>
            <a:off x="3716667" y="2870323"/>
            <a:ext cx="21609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Susan Walters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Solutions Consultant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Frontline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862BE-3E9C-42DF-A979-A6BD5DEDA558}"/>
              </a:ext>
            </a:extLst>
          </p:cNvPr>
          <p:cNvSpPr txBox="1"/>
          <p:nvPr/>
        </p:nvSpPr>
        <p:spPr>
          <a:xfrm>
            <a:off x="8987822" y="2870323"/>
            <a:ext cx="21609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Mitch Welch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Solutions Consultant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Frontline Education</a:t>
            </a:r>
          </a:p>
        </p:txBody>
      </p:sp>
    </p:spTree>
    <p:extLst>
      <p:ext uri="{BB962C8B-B14F-4D97-AF65-F5344CB8AC3E}">
        <p14:creationId xmlns:p14="http://schemas.microsoft.com/office/powerpoint/2010/main" val="222728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91B11-C60A-BD43-9944-79016CFA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Frontline Education Confidential &amp; Proprietary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DB09EA-4B17-D342-97FF-2B4FAA4A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26" y="1822408"/>
            <a:ext cx="8522993" cy="52432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accent2"/>
                </a:solidFill>
                <a:latin typeface="Karbon Slab Stencil" pitchFamily="2" charset="77"/>
              </a:rPr>
              <a:t>Poll: </a:t>
            </a:r>
            <a:br>
              <a:rPr lang="en-US" sz="5400" dirty="0">
                <a:latin typeface="Karbon Slab Stencil" pitchFamily="2" charset="77"/>
              </a:rPr>
            </a:br>
            <a:r>
              <a:rPr lang="en-US" sz="5400" dirty="0">
                <a:latin typeface="Karbon Slab Stencil" pitchFamily="2" charset="77"/>
              </a:rPr>
              <a:t>What is happening with your evaluation program in the year 2020-2021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7E647-7EE9-BA4D-B69D-C85E5EC2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D20D-AAEA-46F1-88F4-4FF0702FDA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3A5042-D7B2-E741-B042-2F69AF3C04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Karbon Slab Stencil" pitchFamily="2" charset="77"/>
              </a:rPr>
              <a:t>How can we continue meeting district requirements and support employees?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F139C-75CB-9B49-9DB3-FFA76F47B04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18238"/>
            <a:ext cx="3189288" cy="182562"/>
          </a:xfrm>
        </p:spPr>
        <p:txBody>
          <a:bodyPr/>
          <a:lstStyle/>
          <a:p>
            <a:r>
              <a:rPr lang="en-US" dirty="0"/>
              <a:t>© Frontline Education Confidential &amp;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0BBBE-C9B6-D24F-9B51-43D8EB2C9F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4925" y="6400800"/>
            <a:ext cx="727075" cy="182563"/>
          </a:xfrm>
        </p:spPr>
        <p:txBody>
          <a:bodyPr/>
          <a:lstStyle/>
          <a:p>
            <a:fld id="{BCE3D20D-AAEA-46F1-88F4-4FF0702FDA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0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E918084-EED0-4ACD-991F-7F413623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" y="6400800"/>
            <a:ext cx="2743200" cy="18288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Frontline Education Confidential &amp; Proprietary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FE54B-6418-6749-A0BB-4188D671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0218"/>
            <a:ext cx="6858000" cy="1325563"/>
          </a:xfrm>
        </p:spPr>
        <p:txBody>
          <a:bodyPr anchor="t">
            <a:normAutofit/>
          </a:bodyPr>
          <a:lstStyle/>
          <a:p>
            <a:r>
              <a:rPr lang="en-US" sz="3200" dirty="0"/>
              <a:t>How can we continue meeting district requirements and support employees?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2FBA29B-C672-495D-A044-334C63A9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6267" y="6400800"/>
            <a:ext cx="727023" cy="182880"/>
          </a:xfrm>
        </p:spPr>
        <p:txBody>
          <a:bodyPr/>
          <a:lstStyle/>
          <a:p>
            <a:pPr>
              <a:spcAft>
                <a:spcPts val="600"/>
              </a:spcAft>
            </a:pPr>
            <a:fld id="{BCE3D20D-AAEA-46F1-88F4-4FF0702FDAF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6752E672-D851-4D89-9662-B8B1EA5DD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866706"/>
              </p:ext>
            </p:extLst>
          </p:nvPr>
        </p:nvGraphicFramePr>
        <p:xfrm>
          <a:off x="731521" y="2286000"/>
          <a:ext cx="10431770" cy="384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715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3A5042-D7B2-E741-B042-2F69AF3C04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Karbon Slab Stencil" pitchFamily="2" charset="77"/>
              </a:rPr>
              <a:t>What tools are available if we would like to incorporate a formative process?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F139C-75CB-9B49-9DB3-FFA76F47B04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18238"/>
            <a:ext cx="3189288" cy="182562"/>
          </a:xfrm>
        </p:spPr>
        <p:txBody>
          <a:bodyPr/>
          <a:lstStyle/>
          <a:p>
            <a:r>
              <a:rPr lang="en-US" dirty="0"/>
              <a:t>© Frontline Education Confidential &amp;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0BBBE-C9B6-D24F-9B51-43D8EB2C9F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4925" y="6400800"/>
            <a:ext cx="727075" cy="182563"/>
          </a:xfrm>
        </p:spPr>
        <p:txBody>
          <a:bodyPr/>
          <a:lstStyle/>
          <a:p>
            <a:fld id="{BCE3D20D-AAEA-46F1-88F4-4FF0702FDA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DD9C899-DECE-6E45-ADAA-25513FFB309F}"/>
              </a:ext>
            </a:extLst>
          </p:cNvPr>
          <p:cNvSpPr/>
          <p:nvPr/>
        </p:nvSpPr>
        <p:spPr>
          <a:xfrm>
            <a:off x="6304548" y="1578544"/>
            <a:ext cx="3715351" cy="37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A9DA5C33-C9A9-864A-8B12-3E3450E1DACD}"/>
              </a:ext>
            </a:extLst>
          </p:cNvPr>
          <p:cNvSpPr txBox="1">
            <a:spLocks/>
          </p:cNvSpPr>
          <p:nvPr/>
        </p:nvSpPr>
        <p:spPr>
          <a:xfrm>
            <a:off x="351692" y="365127"/>
            <a:ext cx="11512062" cy="84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Karbon Slab Stencil" pitchFamily="2" charset="77"/>
              </a:rPr>
              <a:t>Formative Observational Walkthroughs 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8D68CBA-713A-994A-BBBE-B48A902A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0" y="1473849"/>
            <a:ext cx="4561373" cy="53841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BFCABFD-FA17-5841-A964-C1BDEE8B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09" y="2179126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614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rontli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E4082"/>
      </a:accent1>
      <a:accent2>
        <a:srgbClr val="6BCCB3"/>
      </a:accent2>
      <a:accent3>
        <a:srgbClr val="402B56"/>
      </a:accent3>
      <a:accent4>
        <a:srgbClr val="2B4C59"/>
      </a:accent4>
      <a:accent5>
        <a:srgbClr val="E56953"/>
      </a:accent5>
      <a:accent6>
        <a:srgbClr val="4EC3E0"/>
      </a:accent6>
      <a:hlink>
        <a:srgbClr val="E56953"/>
      </a:hlink>
      <a:folHlink>
        <a:srgbClr val="E569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Frontline Education">
      <a:dk1>
        <a:srgbClr val="2E4D58"/>
      </a:dk1>
      <a:lt1>
        <a:srgbClr val="FFFFFF"/>
      </a:lt1>
      <a:dk2>
        <a:srgbClr val="7A4183"/>
      </a:dk2>
      <a:lt2>
        <a:srgbClr val="6ECEB2"/>
      </a:lt2>
      <a:accent1>
        <a:srgbClr val="E56A54"/>
      </a:accent1>
      <a:accent2>
        <a:srgbClr val="D0D3D4"/>
      </a:accent2>
      <a:accent3>
        <a:srgbClr val="A2AAAD"/>
      </a:accent3>
      <a:accent4>
        <a:srgbClr val="3F2A56"/>
      </a:accent4>
      <a:accent5>
        <a:srgbClr val="4EC3E0"/>
      </a:accent5>
      <a:accent6>
        <a:srgbClr val="F3DD6D"/>
      </a:accent6>
      <a:hlink>
        <a:srgbClr val="6ECEB2"/>
      </a:hlink>
      <a:folHlink>
        <a:srgbClr val="A2AAA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ntline_Education_PPT-FINAL" id="{90F46DDC-1A10-A84E-B008-2DC10E620782}" vid="{070AF63C-52EE-2242-BD60-F8F0CF571EC5}"/>
    </a:ext>
  </a:extLst>
</a:theme>
</file>

<file path=ppt/theme/theme3.xml><?xml version="1.0" encoding="utf-8"?>
<a:theme xmlns:a="http://schemas.openxmlformats.org/drawingml/2006/main" name="2_Office Theme">
  <a:themeElements>
    <a:clrScheme name="Frontline Education">
      <a:dk1>
        <a:srgbClr val="2E4D58"/>
      </a:dk1>
      <a:lt1>
        <a:srgbClr val="FFFFFF"/>
      </a:lt1>
      <a:dk2>
        <a:srgbClr val="7A4183"/>
      </a:dk2>
      <a:lt2>
        <a:srgbClr val="6ECEB2"/>
      </a:lt2>
      <a:accent1>
        <a:srgbClr val="E56A54"/>
      </a:accent1>
      <a:accent2>
        <a:srgbClr val="D0D3D4"/>
      </a:accent2>
      <a:accent3>
        <a:srgbClr val="A2AAAD"/>
      </a:accent3>
      <a:accent4>
        <a:srgbClr val="3F2A56"/>
      </a:accent4>
      <a:accent5>
        <a:srgbClr val="4EC3E0"/>
      </a:accent5>
      <a:accent6>
        <a:srgbClr val="F3DD6D"/>
      </a:accent6>
      <a:hlink>
        <a:srgbClr val="6ECEB2"/>
      </a:hlink>
      <a:folHlink>
        <a:srgbClr val="A2AAA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0.xml><?xml version="1.0" encoding="utf-8"?>
<VariableList UniqueId="220f12d9-997a-4849-a9fb-a9cb9c420a85" Name="Computed" ContentType="XML" MajorVersion="0" MinorVersion="1" isLocalCopy="False" IsBaseObject="False" DataSourceId="9de81587-271b-44eb-9d60-c66c537ca8fe" DataSourceMajorVersion="0" DataSourceMinorVersion="1"/>
</file>

<file path=customXml/item2.xml><?xml version="1.0" encoding="utf-8"?>
<VariableList UniqueId="efeec57b-6538-4c7f-bdb2-a99c117523b2" Name="AD_HOC" ContentType="XML" MajorVersion="0" MinorVersion="1" isLocalCopy="False" IsBaseObject="False" DataSourceId="377ff9b5-4c99-4ac3-83c8-12e3ac0c5021" DataSourceMajorVersion="0" DataSourceMinorVersion="1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31BAD93458C4468EDA70A4F363DF14" ma:contentTypeVersion="12" ma:contentTypeDescription="Create a new document." ma:contentTypeScope="" ma:versionID="4ff6236699219ebf2744db45b85869f2">
  <xsd:schema xmlns:xsd="http://www.w3.org/2001/XMLSchema" xmlns:xs="http://www.w3.org/2001/XMLSchema" xmlns:p="http://schemas.microsoft.com/office/2006/metadata/properties" xmlns:ns3="fac0ec5b-c09c-48ed-893b-56f1f453316e" xmlns:ns4="bcf76f40-5a01-42c9-a579-8e02a2683bd5" targetNamespace="http://schemas.microsoft.com/office/2006/metadata/properties" ma:root="true" ma:fieldsID="50e5966a41c3744f002e8c6277b41aeb" ns3:_="" ns4:_="">
    <xsd:import namespace="fac0ec5b-c09c-48ed-893b-56f1f453316e"/>
    <xsd:import namespace="bcf76f40-5a01-42c9-a579-8e02a2683b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0ec5b-c09c-48ed-893b-56f1f45331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76f40-5a01-42c9-a579-8e02a2683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VariableListDefinition name="AD_HOC" displayName="AD_HOC" id="efeec57b-6538-4c7f-bdb2-a99c117523b2" isdomainofvalue="False" dataSourceId="377ff9b5-4c99-4ac3-83c8-12e3ac0c5021"/>
</file>

<file path=customXml/item6.xml><?xml version="1.0" encoding="utf-8"?>
<VariableListDefinition name="System" displayName="System" id="d19e8ed8-ac52-4401-af17-6b73fb702d14" isdomainofvalue="False" dataSourceId="2c86c524-c884-472b-97f6-1d862ed4a17f"/>
</file>

<file path=customXml/item7.xml><?xml version="1.0" encoding="utf-8"?>
<AllExternalAdhocVariableMappings/>
</file>

<file path=customXml/item8.xml><?xml version="1.0" encoding="utf-8"?>
<VariableList UniqueId="d19e8ed8-ac52-4401-af17-6b73fb702d14" Name="System" ContentType="XML" MajorVersion="0" MinorVersion="1" isLocalCopy="False" IsBaseObject="False" DataSourceId="2c86c524-c884-472b-97f6-1d862ed4a17f" DataSourceMajorVersion="0" DataSourceMinorVersion="1"/>
</file>

<file path=customXml/item9.xml><?xml version="1.0" encoding="utf-8"?>
<VariableListDefinition name="Computed" displayName="Computed" id="220f12d9-997a-4849-a9fb-a9cb9c420a85" isdomainofvalue="False" dataSourceId="9de81587-271b-44eb-9d60-c66c537ca8fe"/>
</file>

<file path=customXml/itemProps1.xml><?xml version="1.0" encoding="utf-8"?>
<ds:datastoreItem xmlns:ds="http://schemas.openxmlformats.org/officeDocument/2006/customXml" ds:itemID="{1E7B95D4-9771-4631-BF3F-BBC906E6DC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10.xml><?xml version="1.0" encoding="utf-8"?>
<ds:datastoreItem xmlns:ds="http://schemas.openxmlformats.org/officeDocument/2006/customXml" ds:itemID="{24BE6712-4073-4A95-8FEF-2476303CFEF6}">
  <ds:schemaRefs/>
</ds:datastoreItem>
</file>

<file path=customXml/itemProps2.xml><?xml version="1.0" encoding="utf-8"?>
<ds:datastoreItem xmlns:ds="http://schemas.openxmlformats.org/officeDocument/2006/customXml" ds:itemID="{D6BB9673-C7BB-4F6A-881C-679EC6F83312}">
  <ds:schemaRefs/>
</ds:datastoreItem>
</file>

<file path=customXml/itemProps3.xml><?xml version="1.0" encoding="utf-8"?>
<ds:datastoreItem xmlns:ds="http://schemas.openxmlformats.org/officeDocument/2006/customXml" ds:itemID="{8638A005-AAC3-4976-B95E-E5252A742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c0ec5b-c09c-48ed-893b-56f1f453316e"/>
    <ds:schemaRef ds:uri="bcf76f40-5a01-42c9-a579-8e02a2683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C5095D8-8A48-4154-8C98-8C296FAA0E88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36E9F709-F733-4868-A03A-23FB12C8BE15}">
  <ds:schemaRefs/>
</ds:datastoreItem>
</file>

<file path=customXml/itemProps6.xml><?xml version="1.0" encoding="utf-8"?>
<ds:datastoreItem xmlns:ds="http://schemas.openxmlformats.org/officeDocument/2006/customXml" ds:itemID="{DD61C11E-5ED1-41BB-AA74-5259322B4CF8}">
  <ds:schemaRefs/>
</ds:datastoreItem>
</file>

<file path=customXml/itemProps7.xml><?xml version="1.0" encoding="utf-8"?>
<ds:datastoreItem xmlns:ds="http://schemas.openxmlformats.org/officeDocument/2006/customXml" ds:itemID="{970ACD7C-3960-40AA-9073-3F135BF9F9C7}">
  <ds:schemaRefs/>
</ds:datastoreItem>
</file>

<file path=customXml/itemProps8.xml><?xml version="1.0" encoding="utf-8"?>
<ds:datastoreItem xmlns:ds="http://schemas.openxmlformats.org/officeDocument/2006/customXml" ds:itemID="{D5C76F2E-3694-4E7D-9F2C-F17D76E6C00A}">
  <ds:schemaRefs/>
</ds:datastoreItem>
</file>

<file path=customXml/itemProps9.xml><?xml version="1.0" encoding="utf-8"?>
<ds:datastoreItem xmlns:ds="http://schemas.openxmlformats.org/officeDocument/2006/customXml" ds:itemID="{967F6C45-340B-4893-9649-E42E7DE2E15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410</Words>
  <Application>Microsoft Macintosh PowerPoint</Application>
  <PresentationFormat>Widescreen</PresentationFormat>
  <Paragraphs>73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Karbon Slab Stencil</vt:lpstr>
      <vt:lpstr>Lato</vt:lpstr>
      <vt:lpstr>Lato Black</vt:lpstr>
      <vt:lpstr>Lato Light</vt:lpstr>
      <vt:lpstr>1_Office Theme</vt:lpstr>
      <vt:lpstr>2_Office Theme</vt:lpstr>
      <vt:lpstr>2_Office Theme</vt:lpstr>
      <vt:lpstr>PowerPoint Presentation</vt:lpstr>
      <vt:lpstr>PowerPoint Presentation</vt:lpstr>
      <vt:lpstr>Today we’ll cover:</vt:lpstr>
      <vt:lpstr>Presenters</vt:lpstr>
      <vt:lpstr>Poll:  What is happening with your evaluation program in the year 2020-2021 ?</vt:lpstr>
      <vt:lpstr>How can we continue meeting district requirements and support employees?</vt:lpstr>
      <vt:lpstr>How can we continue meeting district requirements and support employees?</vt:lpstr>
      <vt:lpstr>What tools are available if we would like to incorporate a formative process?</vt:lpstr>
      <vt:lpstr>PowerPoint Presentation</vt:lpstr>
      <vt:lpstr>PowerPoint Presentation</vt:lpstr>
      <vt:lpstr>Align your Instructional Coaching/Mentoring Program</vt:lpstr>
      <vt:lpstr>Build Best Practices of Instruction Resources &amp;  Tutorials</vt:lpstr>
      <vt:lpstr>Next Webinar… Transforming Collaborative Learning, Online</vt:lpstr>
      <vt:lpstr>Further Learning  &amp; Reflection </vt:lpstr>
      <vt:lpstr>Additional  Support &amp;  Services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Walters</dc:creator>
  <cp:lastModifiedBy>Rand Habegger</cp:lastModifiedBy>
  <cp:revision>9</cp:revision>
  <dcterms:created xsi:type="dcterms:W3CDTF">2020-09-17T13:32:24Z</dcterms:created>
  <dcterms:modified xsi:type="dcterms:W3CDTF">2020-09-22T22:55:25Z</dcterms:modified>
</cp:coreProperties>
</file>