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1" r:id="rId2"/>
    <p:sldId id="322" r:id="rId3"/>
    <p:sldId id="323" r:id="rId4"/>
    <p:sldId id="324" r:id="rId5"/>
    <p:sldId id="325" r:id="rId6"/>
    <p:sldId id="326" r:id="rId7"/>
    <p:sldId id="327" r:id="rId8"/>
    <p:sldId id="328" r:id="rId9"/>
    <p:sldId id="329" r:id="rId10"/>
    <p:sldId id="330" r:id="rId11"/>
    <p:sldId id="331" r:id="rId12"/>
    <p:sldId id="332" r:id="rId13"/>
    <p:sldId id="333" r:id="rId14"/>
    <p:sldId id="334" r:id="rId15"/>
    <p:sldId id="335" r:id="rId16"/>
    <p:sldId id="33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4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90" autoAdjust="0"/>
    <p:restoredTop sz="94657"/>
  </p:normalViewPr>
  <p:slideViewPr>
    <p:cSldViewPr snapToGrid="0">
      <p:cViewPr varScale="1">
        <p:scale>
          <a:sx n="165" d="100"/>
          <a:sy n="165" d="100"/>
        </p:scale>
        <p:origin x="664" y="200"/>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0E98E-675A-4340-A4A8-77129BA20767}" type="datetimeFigureOut">
              <a:rPr lang="en-US" smtClean="0"/>
              <a:t>8/28/19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97EDA-3EE1-433D-89ED-BE6F36B75B15}" type="slidenum">
              <a:rPr lang="en-US" smtClean="0"/>
              <a:t>‹#›</a:t>
            </a:fld>
            <a:endParaRPr lang="en-US"/>
          </a:p>
        </p:txBody>
      </p:sp>
    </p:spTree>
    <p:extLst>
      <p:ext uri="{BB962C8B-B14F-4D97-AF65-F5344CB8AC3E}">
        <p14:creationId xmlns:p14="http://schemas.microsoft.com/office/powerpoint/2010/main" val="2988635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Tree>
    <p:extLst>
      <p:ext uri="{BB962C8B-B14F-4D97-AF65-F5344CB8AC3E}">
        <p14:creationId xmlns:p14="http://schemas.microsoft.com/office/powerpoint/2010/main" val="1768057404"/>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671"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07F19DD1-1207-4D97-99E5-0A7CD28D6090}" type="datetime4">
              <a:rPr lang="en-US" smtClean="0"/>
              <a:t>August 28, 2019</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©2016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bg2"/>
                </a:solidFill>
              </a:defRPr>
            </a:lvl1pPr>
          </a:lstStyle>
          <a:p>
            <a:r>
              <a:rPr lang="en-US" dirty="0"/>
              <a:t>Title of Presentation</a:t>
            </a:r>
            <a:br>
              <a:rPr lang="en-US" dirty="0"/>
            </a:br>
            <a:r>
              <a:rPr lang="en-US" dirty="0"/>
              <a:t>Second Line Optional</a:t>
            </a:r>
          </a:p>
        </p:txBody>
      </p:sp>
      <p:sp>
        <p:nvSpPr>
          <p:cNvPr id="18"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1712907006"/>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Date Placeholder 2"/>
          <p:cNvSpPr>
            <a:spLocks noGrp="1"/>
          </p:cNvSpPr>
          <p:nvPr>
            <p:ph type="dt" sz="half" idx="10"/>
          </p:nvPr>
        </p:nvSpPr>
        <p:spPr>
          <a:xfrm>
            <a:off x="3474720" y="6400800"/>
            <a:ext cx="2438400" cy="182880"/>
          </a:xfrm>
        </p:spPr>
        <p:txBody>
          <a:bodyPr/>
          <a:lstStyle/>
          <a:p>
            <a:fld id="{D3A507BA-A8E0-4496-A1BB-EDDDBD1CC706}" type="datetime4">
              <a:rPr lang="en-US" smtClean="0"/>
              <a:t>August 28, 2019</a:t>
            </a:fld>
            <a:endParaRPr lang="en-US" dirty="0"/>
          </a:p>
        </p:txBody>
      </p:sp>
      <p:sp>
        <p:nvSpPr>
          <p:cNvPr id="4" name="Footer Placeholder 3"/>
          <p:cNvSpPr>
            <a:spLocks noGrp="1"/>
          </p:cNvSpPr>
          <p:nvPr>
            <p:ph type="ftr" sz="quarter" idx="11"/>
          </p:nvPr>
        </p:nvSpPr>
        <p:spPr>
          <a:xfrm>
            <a:off x="731520" y="6400800"/>
            <a:ext cx="2743200" cy="182880"/>
          </a:xfrm>
        </p:spPr>
        <p:txBody>
          <a:bodyPr/>
          <a:lstStyle/>
          <a:p>
            <a:r>
              <a:rPr lang="en-US" dirty="0"/>
              <a:t>©2016 Frontline Education Confidential &amp; Proprietary</a:t>
            </a:r>
          </a:p>
        </p:txBody>
      </p:sp>
      <p:sp>
        <p:nvSpPr>
          <p:cNvPr id="9" name="TextBox 8"/>
          <p:cNvSpPr txBox="1"/>
          <p:nvPr userDrawn="1"/>
        </p:nvSpPr>
        <p:spPr>
          <a:xfrm>
            <a:off x="731520" y="914400"/>
            <a:ext cx="3162300" cy="797654"/>
          </a:xfrm>
          <a:prstGeom prst="rect">
            <a:avLst/>
          </a:prstGeom>
        </p:spPr>
        <p:txBody>
          <a:bodyPr vert="horz" lIns="0" tIns="0" rIns="0" bIns="0" rtlCol="0" anchor="t" anchorCtr="0">
            <a:normAutofit/>
          </a:bodyPr>
          <a:lstStyle>
            <a:lvl1pPr>
              <a:lnSpc>
                <a:spcPts val="5500"/>
              </a:lnSpc>
              <a:spcBef>
                <a:spcPct val="0"/>
              </a:spcBef>
              <a:buNone/>
              <a:defRPr sz="5000" baseline="0">
                <a:solidFill>
                  <a:schemeClr val="tx2"/>
                </a:solidFill>
                <a:latin typeface="Karbon Slab Stencil" pitchFamily="50" charset="0"/>
                <a:ea typeface="+mj-ea"/>
                <a:cs typeface="+mj-cs"/>
              </a:defRPr>
            </a:lvl1pPr>
          </a:lstStyle>
          <a:p>
            <a:pPr lvl="0"/>
            <a:r>
              <a:rPr lang="en-US" dirty="0"/>
              <a:t>Agenda</a:t>
            </a:r>
          </a:p>
        </p:txBody>
      </p:sp>
      <p:sp>
        <p:nvSpPr>
          <p:cNvPr id="11" name="Text Placeholder 10"/>
          <p:cNvSpPr>
            <a:spLocks noGrp="1"/>
          </p:cNvSpPr>
          <p:nvPr>
            <p:ph type="body" sz="quarter" idx="13" hasCustomPrompt="1"/>
          </p:nvPr>
        </p:nvSpPr>
        <p:spPr>
          <a:xfrm>
            <a:off x="5296829" y="1206500"/>
            <a:ext cx="6133171" cy="4711700"/>
          </a:xfrm>
        </p:spPr>
        <p:txBody>
          <a:bodyPr>
            <a:noAutofit/>
          </a:bodyPr>
          <a:lstStyle>
            <a:lvl1pPr marL="0" marR="0" indent="0" algn="l" defTabSz="914400" rtl="0" eaLnBrk="1" fontAlgn="auto" latinLnBrk="0" hangingPunct="1">
              <a:lnSpc>
                <a:spcPts val="2500"/>
              </a:lnSpc>
              <a:spcBef>
                <a:spcPts val="0"/>
              </a:spcBef>
              <a:spcAft>
                <a:spcPts val="0"/>
              </a:spcAft>
              <a:buClr>
                <a:schemeClr val="bg2"/>
              </a:buClr>
              <a:buSzTx/>
              <a:buFont typeface="Arial" panose="020B0604020202020204" pitchFamily="34" charset="0"/>
              <a:buNone/>
              <a:tabLst/>
              <a:defRPr sz="2500" baseline="0">
                <a:latin typeface="Lato Light" panose="020F0302020204030203" pitchFamily="34" charset="0"/>
              </a:defRPr>
            </a:lvl1pPr>
            <a:lvl2pPr marL="0" indent="0">
              <a:lnSpc>
                <a:spcPts val="2500"/>
              </a:lnSpc>
              <a:spcBef>
                <a:spcPts val="0"/>
              </a:spcBef>
              <a:spcAft>
                <a:spcPts val="0"/>
              </a:spcAft>
              <a:buNone/>
              <a:defRPr lang="en-US" sz="2500" i="1" kern="1200" dirty="0" smtClean="0">
                <a:solidFill>
                  <a:schemeClr val="tx1"/>
                </a:solidFill>
                <a:latin typeface="Lato Light" panose="020F0302020204030203" pitchFamily="34" charset="0"/>
                <a:ea typeface="+mn-ea"/>
                <a:cs typeface="+mn-cs"/>
              </a:defRPr>
            </a:lvl2pPr>
            <a:lvl3pPr marL="914400" indent="0">
              <a:buNone/>
              <a:defRPr>
                <a:latin typeface="Lato Light" panose="020F0302020204030203" pitchFamily="34" charset="0"/>
              </a:defRPr>
            </a:lvl3pPr>
            <a:lvl4pPr marL="1371600" indent="0">
              <a:buNone/>
              <a:defRPr>
                <a:latin typeface="Lato Light" panose="020F0302020204030203" pitchFamily="34" charset="0"/>
              </a:defRPr>
            </a:lvl4pPr>
            <a:lvl5pPr marL="1828800" indent="0">
              <a:buNone/>
              <a:defRPr>
                <a:latin typeface="Lato Light" panose="020F0302020204030203" pitchFamily="34" charset="0"/>
              </a:defRPr>
            </a:lvl5pPr>
          </a:lstStyle>
          <a:p>
            <a:pPr lvl="0"/>
            <a:r>
              <a:rPr lang="en-US" dirty="0"/>
              <a:t>Section Title One</a:t>
            </a:r>
          </a:p>
          <a:p>
            <a:pPr lvl="1"/>
            <a:endParaRPr lang="en-US" dirty="0"/>
          </a:p>
          <a:p>
            <a:pPr lvl="0"/>
            <a:r>
              <a:rPr lang="en-US" dirty="0"/>
              <a:t>Section Title Two</a:t>
            </a:r>
          </a:p>
          <a:p>
            <a:pPr lvl="1"/>
            <a:endParaRPr lang="en-US" dirty="0"/>
          </a:p>
          <a:p>
            <a:pPr lvl="0"/>
            <a:r>
              <a:rPr lang="en-US" dirty="0"/>
              <a:t>Section Title Three</a:t>
            </a:r>
          </a:p>
          <a:p>
            <a:pPr lvl="1"/>
            <a:endParaRPr lang="en-US" dirty="0"/>
          </a:p>
          <a:p>
            <a:pPr lvl="0"/>
            <a:r>
              <a:rPr lang="en-US" dirty="0"/>
              <a:t>Section Title Four</a:t>
            </a:r>
          </a:p>
          <a:p>
            <a:pPr lvl="1"/>
            <a:endParaRPr lang="en-US" dirty="0"/>
          </a:p>
          <a:p>
            <a:pPr lvl="0"/>
            <a:r>
              <a:rPr lang="en-US" dirty="0"/>
              <a:t>Section Title Five</a:t>
            </a:r>
          </a:p>
          <a:p>
            <a:pPr lvl="0"/>
            <a:endParaRPr lang="en-US" dirty="0"/>
          </a:p>
          <a:p>
            <a:pPr lvl="0"/>
            <a:r>
              <a:rPr lang="en-US" dirty="0"/>
              <a:t>Section Title Six</a:t>
            </a:r>
          </a:p>
          <a:p>
            <a:pPr lvl="1"/>
            <a:endParaRPr lang="en-US" dirty="0"/>
          </a:p>
          <a:p>
            <a:pPr lvl="0"/>
            <a:r>
              <a:rPr lang="en-US" dirty="0"/>
              <a:t>Section Title Seven</a:t>
            </a:r>
          </a:p>
          <a:p>
            <a:pPr lvl="1"/>
            <a:endParaRPr lang="en-US" dirty="0"/>
          </a:p>
          <a:p>
            <a:pPr lvl="0"/>
            <a:r>
              <a:rPr lang="en-US" dirty="0"/>
              <a:t>Section Title Eight</a:t>
            </a:r>
          </a:p>
        </p:txBody>
      </p:sp>
      <p:sp>
        <p:nvSpPr>
          <p:cNvPr id="26" name="Text Placeholder 6"/>
          <p:cNvSpPr>
            <a:spLocks noGrp="1"/>
          </p:cNvSpPr>
          <p:nvPr>
            <p:ph type="body" sz="quarter" idx="25" hasCustomPrompt="1"/>
          </p:nvPr>
        </p:nvSpPr>
        <p:spPr>
          <a:xfrm>
            <a:off x="4525136" y="1115322"/>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01</a:t>
            </a:r>
          </a:p>
        </p:txBody>
      </p:sp>
      <p:sp>
        <p:nvSpPr>
          <p:cNvPr id="27" name="Text Placeholder 6"/>
          <p:cNvSpPr>
            <a:spLocks noGrp="1"/>
          </p:cNvSpPr>
          <p:nvPr>
            <p:ph type="body" sz="quarter" idx="26" hasCustomPrompt="1"/>
          </p:nvPr>
        </p:nvSpPr>
        <p:spPr>
          <a:xfrm>
            <a:off x="4525136" y="3660358"/>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05</a:t>
            </a:r>
          </a:p>
        </p:txBody>
      </p:sp>
      <p:sp>
        <p:nvSpPr>
          <p:cNvPr id="28" name="Text Placeholder 6"/>
          <p:cNvSpPr>
            <a:spLocks noGrp="1"/>
          </p:cNvSpPr>
          <p:nvPr>
            <p:ph type="body" sz="quarter" idx="27" hasCustomPrompt="1"/>
          </p:nvPr>
        </p:nvSpPr>
        <p:spPr>
          <a:xfrm>
            <a:off x="4525136" y="3024099"/>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04</a:t>
            </a:r>
          </a:p>
        </p:txBody>
      </p:sp>
      <p:sp>
        <p:nvSpPr>
          <p:cNvPr id="29" name="Text Placeholder 6"/>
          <p:cNvSpPr>
            <a:spLocks noGrp="1"/>
          </p:cNvSpPr>
          <p:nvPr>
            <p:ph type="body" sz="quarter" idx="28" hasCustomPrompt="1"/>
          </p:nvPr>
        </p:nvSpPr>
        <p:spPr>
          <a:xfrm>
            <a:off x="4525136" y="2387840"/>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03</a:t>
            </a:r>
          </a:p>
        </p:txBody>
      </p:sp>
      <p:sp>
        <p:nvSpPr>
          <p:cNvPr id="30" name="Text Placeholder 6"/>
          <p:cNvSpPr>
            <a:spLocks noGrp="1"/>
          </p:cNvSpPr>
          <p:nvPr>
            <p:ph type="body" sz="quarter" idx="29" hasCustomPrompt="1"/>
          </p:nvPr>
        </p:nvSpPr>
        <p:spPr>
          <a:xfrm>
            <a:off x="4525136" y="1751581"/>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02</a:t>
            </a:r>
          </a:p>
        </p:txBody>
      </p:sp>
      <p:sp>
        <p:nvSpPr>
          <p:cNvPr id="32" name="Text Placeholder 6"/>
          <p:cNvSpPr>
            <a:spLocks noGrp="1"/>
          </p:cNvSpPr>
          <p:nvPr>
            <p:ph type="body" sz="quarter" idx="30" hasCustomPrompt="1"/>
          </p:nvPr>
        </p:nvSpPr>
        <p:spPr>
          <a:xfrm>
            <a:off x="4525136" y="5569134"/>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08</a:t>
            </a:r>
          </a:p>
        </p:txBody>
      </p:sp>
      <p:sp>
        <p:nvSpPr>
          <p:cNvPr id="33" name="Text Placeholder 6"/>
          <p:cNvSpPr>
            <a:spLocks noGrp="1"/>
          </p:cNvSpPr>
          <p:nvPr>
            <p:ph type="body" sz="quarter" idx="31" hasCustomPrompt="1"/>
          </p:nvPr>
        </p:nvSpPr>
        <p:spPr>
          <a:xfrm>
            <a:off x="4525136" y="4932876"/>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07</a:t>
            </a:r>
          </a:p>
        </p:txBody>
      </p:sp>
      <p:sp>
        <p:nvSpPr>
          <p:cNvPr id="34" name="Text Placeholder 6"/>
          <p:cNvSpPr>
            <a:spLocks noGrp="1"/>
          </p:cNvSpPr>
          <p:nvPr>
            <p:ph type="body" sz="quarter" idx="32" hasCustomPrompt="1"/>
          </p:nvPr>
        </p:nvSpPr>
        <p:spPr>
          <a:xfrm>
            <a:off x="4525136" y="4296617"/>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06</a:t>
            </a:r>
          </a:p>
        </p:txBody>
      </p:sp>
      <p:sp>
        <p:nvSpPr>
          <p:cNvPr id="16"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1291410914"/>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Date Placeholder 2"/>
          <p:cNvSpPr>
            <a:spLocks noGrp="1"/>
          </p:cNvSpPr>
          <p:nvPr>
            <p:ph type="dt" sz="half" idx="10"/>
          </p:nvPr>
        </p:nvSpPr>
        <p:spPr>
          <a:xfrm>
            <a:off x="3474720" y="6400800"/>
            <a:ext cx="2438400" cy="182880"/>
          </a:xfrm>
        </p:spPr>
        <p:txBody>
          <a:bodyPr/>
          <a:lstStyle/>
          <a:p>
            <a:fld id="{D3A507BA-A8E0-4496-A1BB-EDDDBD1CC706}" type="datetime4">
              <a:rPr lang="en-US" smtClean="0"/>
              <a:t>August 28, 2019</a:t>
            </a:fld>
            <a:endParaRPr lang="en-US" dirty="0"/>
          </a:p>
        </p:txBody>
      </p:sp>
      <p:sp>
        <p:nvSpPr>
          <p:cNvPr id="4" name="Footer Placeholder 3"/>
          <p:cNvSpPr>
            <a:spLocks noGrp="1"/>
          </p:cNvSpPr>
          <p:nvPr>
            <p:ph type="ftr" sz="quarter" idx="11"/>
          </p:nvPr>
        </p:nvSpPr>
        <p:spPr>
          <a:xfrm>
            <a:off x="731520" y="6400800"/>
            <a:ext cx="2743200" cy="182880"/>
          </a:xfrm>
        </p:spPr>
        <p:txBody>
          <a:bodyPr/>
          <a:lstStyle/>
          <a:p>
            <a:r>
              <a:rPr lang="en-US" dirty="0"/>
              <a:t>©2016 Frontline Education Confidential &amp; Proprietary</a:t>
            </a:r>
          </a:p>
        </p:txBody>
      </p:sp>
      <p:sp>
        <p:nvSpPr>
          <p:cNvPr id="5"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
        <p:nvSpPr>
          <p:cNvPr id="9" name="TextBox 8"/>
          <p:cNvSpPr txBox="1"/>
          <p:nvPr userDrawn="1"/>
        </p:nvSpPr>
        <p:spPr>
          <a:xfrm>
            <a:off x="731520" y="914400"/>
            <a:ext cx="3162300" cy="797654"/>
          </a:xfrm>
          <a:prstGeom prst="rect">
            <a:avLst/>
          </a:prstGeom>
        </p:spPr>
        <p:txBody>
          <a:bodyPr vert="horz" lIns="0" tIns="0" rIns="0" bIns="0" rtlCol="0" anchor="t" anchorCtr="0">
            <a:normAutofit/>
          </a:bodyPr>
          <a:lstStyle>
            <a:lvl1pPr>
              <a:lnSpc>
                <a:spcPts val="5500"/>
              </a:lnSpc>
              <a:spcBef>
                <a:spcPct val="0"/>
              </a:spcBef>
              <a:buNone/>
              <a:defRPr sz="5000" baseline="0">
                <a:solidFill>
                  <a:schemeClr val="tx2"/>
                </a:solidFill>
                <a:latin typeface="Karbon Slab Stencil" pitchFamily="50" charset="0"/>
                <a:ea typeface="+mj-ea"/>
                <a:cs typeface="+mj-cs"/>
              </a:defRPr>
            </a:lvl1pPr>
          </a:lstStyle>
          <a:p>
            <a:pPr lvl="0"/>
            <a:r>
              <a:rPr lang="en-US" dirty="0"/>
              <a:t>Agenda</a:t>
            </a:r>
          </a:p>
        </p:txBody>
      </p:sp>
      <p:sp>
        <p:nvSpPr>
          <p:cNvPr id="11" name="Text Placeholder 10"/>
          <p:cNvSpPr>
            <a:spLocks noGrp="1"/>
          </p:cNvSpPr>
          <p:nvPr>
            <p:ph type="body" sz="quarter" idx="13" hasCustomPrompt="1"/>
          </p:nvPr>
        </p:nvSpPr>
        <p:spPr>
          <a:xfrm>
            <a:off x="5296829" y="1206500"/>
            <a:ext cx="6133171" cy="4711700"/>
          </a:xfrm>
        </p:spPr>
        <p:txBody>
          <a:bodyPr/>
          <a:lstStyle>
            <a:lvl1pPr marL="0" marR="0" indent="0" algn="l" defTabSz="914400" rtl="0" eaLnBrk="1" fontAlgn="auto" latinLnBrk="0" hangingPunct="1">
              <a:lnSpc>
                <a:spcPct val="90000"/>
              </a:lnSpc>
              <a:spcBef>
                <a:spcPts val="0"/>
              </a:spcBef>
              <a:spcAft>
                <a:spcPts val="0"/>
              </a:spcAft>
              <a:buClr>
                <a:schemeClr val="bg2"/>
              </a:buClr>
              <a:buSzTx/>
              <a:buFont typeface="Arial" panose="020B0604020202020204" pitchFamily="34" charset="0"/>
              <a:buNone/>
              <a:tabLst/>
              <a:defRPr baseline="0">
                <a:latin typeface="Lato Light" panose="020F0302020204030203" pitchFamily="34" charset="0"/>
              </a:defRPr>
            </a:lvl1pPr>
            <a:lvl2pPr marL="0" indent="0">
              <a:spcBef>
                <a:spcPts val="0"/>
              </a:spcBef>
              <a:spcAft>
                <a:spcPts val="2400"/>
              </a:spcAft>
              <a:buNone/>
              <a:defRPr lang="en-US" sz="1800" i="1" kern="1200" dirty="0" smtClean="0">
                <a:solidFill>
                  <a:schemeClr val="tx1"/>
                </a:solidFill>
                <a:latin typeface="Lato Light" panose="020F0302020204030203" pitchFamily="34" charset="0"/>
                <a:ea typeface="+mn-ea"/>
                <a:cs typeface="+mn-cs"/>
              </a:defRPr>
            </a:lvl2pPr>
            <a:lvl3pPr marL="914400" indent="0">
              <a:buNone/>
              <a:defRPr>
                <a:latin typeface="Lato Light" panose="020F0302020204030203" pitchFamily="34" charset="0"/>
              </a:defRPr>
            </a:lvl3pPr>
            <a:lvl4pPr marL="1371600" indent="0">
              <a:buNone/>
              <a:defRPr>
                <a:latin typeface="Lato Light" panose="020F0302020204030203" pitchFamily="34" charset="0"/>
              </a:defRPr>
            </a:lvl4pPr>
            <a:lvl5pPr marL="1828800" indent="0">
              <a:buNone/>
              <a:defRPr>
                <a:latin typeface="Lato Light" panose="020F0302020204030203" pitchFamily="34" charset="0"/>
              </a:defRPr>
            </a:lvl5pPr>
          </a:lstStyle>
          <a:p>
            <a:pPr lvl="0"/>
            <a:r>
              <a:rPr lang="en-US" dirty="0"/>
              <a:t>Section Title One</a:t>
            </a:r>
          </a:p>
          <a:p>
            <a:pPr lvl="1"/>
            <a:r>
              <a:rPr lang="en-US" dirty="0"/>
              <a:t>Subtitle Optional</a:t>
            </a:r>
          </a:p>
          <a:p>
            <a:pPr lvl="0"/>
            <a:r>
              <a:rPr lang="en-US" dirty="0"/>
              <a:t>Section Title Two</a:t>
            </a:r>
          </a:p>
          <a:p>
            <a:pPr lvl="1"/>
            <a:r>
              <a:rPr lang="en-US" dirty="0"/>
              <a:t>Subtitle Optional</a:t>
            </a:r>
          </a:p>
          <a:p>
            <a:pPr lvl="0"/>
            <a:r>
              <a:rPr lang="en-US" dirty="0"/>
              <a:t>Section Title Three</a:t>
            </a:r>
          </a:p>
          <a:p>
            <a:pPr lvl="1"/>
            <a:r>
              <a:rPr lang="en-US" dirty="0"/>
              <a:t>Subtitle Optional</a:t>
            </a:r>
          </a:p>
          <a:p>
            <a:pPr lvl="0"/>
            <a:r>
              <a:rPr lang="en-US" dirty="0"/>
              <a:t>Section Title Four</a:t>
            </a:r>
          </a:p>
          <a:p>
            <a:pPr lvl="1"/>
            <a:r>
              <a:rPr lang="en-US" dirty="0"/>
              <a:t>Subtitle Optional</a:t>
            </a:r>
          </a:p>
          <a:p>
            <a:pPr lvl="0"/>
            <a:r>
              <a:rPr lang="en-US" dirty="0"/>
              <a:t>Section Title Five</a:t>
            </a:r>
          </a:p>
          <a:p>
            <a:pPr marL="0" marR="0" lvl="1" indent="0" algn="l" defTabSz="914400" rtl="0" eaLnBrk="1" fontAlgn="auto" latinLnBrk="0" hangingPunct="1">
              <a:lnSpc>
                <a:spcPct val="90000"/>
              </a:lnSpc>
              <a:spcBef>
                <a:spcPts val="0"/>
              </a:spcBef>
              <a:spcAft>
                <a:spcPts val="0"/>
              </a:spcAft>
              <a:buClr>
                <a:schemeClr val="bg2"/>
              </a:buClr>
              <a:buSzTx/>
              <a:buFont typeface="Lato" panose="020F0502020204030203" pitchFamily="34" charset="0"/>
              <a:buNone/>
              <a:tabLst/>
              <a:defRPr/>
            </a:pPr>
            <a:r>
              <a:rPr lang="en-US" dirty="0"/>
              <a:t>Subtitle Optional</a:t>
            </a:r>
          </a:p>
        </p:txBody>
      </p:sp>
      <p:sp>
        <p:nvSpPr>
          <p:cNvPr id="17" name="Text Placeholder 6"/>
          <p:cNvSpPr>
            <a:spLocks noGrp="1"/>
          </p:cNvSpPr>
          <p:nvPr>
            <p:ph type="body" sz="quarter" idx="25" hasCustomPrompt="1"/>
          </p:nvPr>
        </p:nvSpPr>
        <p:spPr>
          <a:xfrm>
            <a:off x="4525136" y="1138182"/>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01</a:t>
            </a:r>
          </a:p>
        </p:txBody>
      </p:sp>
      <p:sp>
        <p:nvSpPr>
          <p:cNvPr id="19" name="Text Placeholder 6"/>
          <p:cNvSpPr>
            <a:spLocks noGrp="1"/>
          </p:cNvSpPr>
          <p:nvPr>
            <p:ph type="body" sz="quarter" idx="26" hasCustomPrompt="1"/>
          </p:nvPr>
        </p:nvSpPr>
        <p:spPr>
          <a:xfrm>
            <a:off x="4525136" y="4691857"/>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05</a:t>
            </a:r>
          </a:p>
        </p:txBody>
      </p:sp>
      <p:sp>
        <p:nvSpPr>
          <p:cNvPr id="21" name="Text Placeholder 6"/>
          <p:cNvSpPr>
            <a:spLocks noGrp="1"/>
          </p:cNvSpPr>
          <p:nvPr>
            <p:ph type="body" sz="quarter" idx="27" hasCustomPrompt="1"/>
          </p:nvPr>
        </p:nvSpPr>
        <p:spPr>
          <a:xfrm>
            <a:off x="4525136" y="3803439"/>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04</a:t>
            </a:r>
          </a:p>
        </p:txBody>
      </p:sp>
      <p:sp>
        <p:nvSpPr>
          <p:cNvPr id="23" name="Text Placeholder 6"/>
          <p:cNvSpPr>
            <a:spLocks noGrp="1"/>
          </p:cNvSpPr>
          <p:nvPr>
            <p:ph type="body" sz="quarter" idx="28" hasCustomPrompt="1"/>
          </p:nvPr>
        </p:nvSpPr>
        <p:spPr>
          <a:xfrm>
            <a:off x="4525136" y="2915020"/>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03</a:t>
            </a:r>
          </a:p>
        </p:txBody>
      </p:sp>
      <p:sp>
        <p:nvSpPr>
          <p:cNvPr id="25" name="Text Placeholder 6"/>
          <p:cNvSpPr>
            <a:spLocks noGrp="1"/>
          </p:cNvSpPr>
          <p:nvPr>
            <p:ph type="body" sz="quarter" idx="29" hasCustomPrompt="1"/>
          </p:nvPr>
        </p:nvSpPr>
        <p:spPr>
          <a:xfrm>
            <a:off x="4525136" y="2026601"/>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pitchFamily="50" charset="0"/>
                <a:ea typeface="+mn-ea"/>
                <a:cs typeface="+mn-cs"/>
              </a:defRPr>
            </a:lvl1pPr>
          </a:lstStyle>
          <a:p>
            <a:pPr lvl="0"/>
            <a:r>
              <a:rPr lang="en-US" dirty="0"/>
              <a:t>02</a:t>
            </a:r>
          </a:p>
        </p:txBody>
      </p:sp>
    </p:spTree>
    <p:extLst>
      <p:ext uri="{BB962C8B-B14F-4D97-AF65-F5344CB8AC3E}">
        <p14:creationId xmlns:p14="http://schemas.microsoft.com/office/powerpoint/2010/main" val="1765666801"/>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434B8A5C-A3C3-4000-B447-DD9768BAC04C}"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1298144772"/>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434B8A5C-A3C3-4000-B447-DD9768BAC04C}"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221271786"/>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434B8A5C-A3C3-4000-B447-DD9768BAC04C}"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1803536737"/>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434B8A5C-A3C3-4000-B447-DD9768BAC04C}"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472281762"/>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Section Divi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434B8A5C-A3C3-4000-B447-DD9768BAC04C}"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1379115708"/>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4" name="Date Placeholder 3"/>
          <p:cNvSpPr>
            <a:spLocks noGrp="1"/>
          </p:cNvSpPr>
          <p:nvPr>
            <p:ph type="dt" sz="half" idx="10"/>
          </p:nvPr>
        </p:nvSpPr>
        <p:spPr/>
        <p:txBody>
          <a:bodyPr/>
          <a:lstStyle/>
          <a:p>
            <a:fld id="{434B8A5C-A3C3-4000-B447-DD9768BAC04C}"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12"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bg1">
                    <a:lumMod val="9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945019202"/>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7">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434B8A5C-A3C3-4000-B447-DD9768BAC04C}"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2" name="Text Placeholder 2"/>
          <p:cNvSpPr>
            <a:spLocks noGrp="1"/>
          </p:cNvSpPr>
          <p:nvPr>
            <p:ph type="body" idx="13" hasCustomPrompt="1"/>
          </p:nvPr>
        </p:nvSpPr>
        <p:spPr>
          <a:xfrm>
            <a:off x="731520" y="4047487"/>
            <a:ext cx="8568597" cy="390294"/>
          </a:xfrm>
        </p:spPr>
        <p:txBody>
          <a:bodyPr/>
          <a:lstStyle>
            <a:lvl1pPr marL="0" indent="0">
              <a:buNone/>
              <a:defRPr sz="2400">
                <a:solidFill>
                  <a:schemeClr val="accent2"/>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
        <p:nvSpPr>
          <p:cNvPr id="13"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bg2"/>
                </a:solidFill>
              </a:defRPr>
            </a:lvl1pPr>
          </a:lstStyle>
          <a:p>
            <a:r>
              <a:rPr lang="en-US" dirty="0"/>
              <a:t>Title of Section</a:t>
            </a:r>
            <a:br>
              <a:rPr lang="en-US" dirty="0"/>
            </a:br>
            <a:r>
              <a:rPr lang="en-US" dirty="0"/>
              <a:t>Second Line Optional</a:t>
            </a:r>
          </a:p>
        </p:txBody>
      </p:sp>
    </p:spTree>
    <p:extLst>
      <p:ext uri="{BB962C8B-B14F-4D97-AF65-F5344CB8AC3E}">
        <p14:creationId xmlns:p14="http://schemas.microsoft.com/office/powerpoint/2010/main" val="2602900150"/>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Tree>
    <p:extLst>
      <p:ext uri="{BB962C8B-B14F-4D97-AF65-F5344CB8AC3E}">
        <p14:creationId xmlns:p14="http://schemas.microsoft.com/office/powerpoint/2010/main" val="288582771"/>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731520" y="480218"/>
            <a:ext cx="5008880" cy="1066800"/>
          </a:xfrm>
        </p:spPr>
        <p:txBody>
          <a:bodyPr>
            <a:noAutofit/>
          </a:bodyPr>
          <a:lstStyle>
            <a:lvl1pPr>
              <a:defRPr/>
            </a:lvl1pPr>
          </a:lstStyle>
          <a:p>
            <a:r>
              <a:rPr lang="en-US" dirty="0"/>
              <a:t>Text &amp; Photo Header</a:t>
            </a:r>
            <a:br>
              <a:rPr lang="en-US" dirty="0"/>
            </a:br>
            <a:r>
              <a:rPr lang="en-US" dirty="0"/>
              <a:t>Second Line Optional</a:t>
            </a:r>
          </a:p>
        </p:txBody>
      </p:sp>
      <p:sp>
        <p:nvSpPr>
          <p:cNvPr id="3"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474720" y="6400800"/>
            <a:ext cx="2265680" cy="182880"/>
          </a:xfrm>
        </p:spPr>
        <p:txBody>
          <a:bodyPr/>
          <a:lstStyle/>
          <a:p>
            <a:fld id="{D5DDDFF7-2729-4FAF-A667-4CB93C152E4B}"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Picture Placeholder 10"/>
          <p:cNvSpPr>
            <a:spLocks noGrp="1"/>
          </p:cNvSpPr>
          <p:nvPr>
            <p:ph type="pic" sz="quarter" idx="13" hasCustomPrompt="1"/>
          </p:nvPr>
        </p:nvSpPr>
        <p:spPr>
          <a:xfrm>
            <a:off x="6096000" y="0"/>
            <a:ext cx="6096000" cy="68580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dirty="0"/>
              <a:t>Click to insert photo.</a:t>
            </a:r>
          </a:p>
        </p:txBody>
      </p:sp>
    </p:spTree>
    <p:extLst>
      <p:ext uri="{BB962C8B-B14F-4D97-AF65-F5344CB8AC3E}">
        <p14:creationId xmlns:p14="http://schemas.microsoft.com/office/powerpoint/2010/main" val="612139400"/>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Two Photo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D5DDDFF7-2729-4FAF-A667-4CB93C152E4B}"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Picture Placeholder 10"/>
          <p:cNvSpPr>
            <a:spLocks noGrp="1"/>
          </p:cNvSpPr>
          <p:nvPr>
            <p:ph type="pic" sz="quarter" idx="13" hasCustomPrompt="1"/>
          </p:nvPr>
        </p:nvSpPr>
        <p:spPr>
          <a:xfrm>
            <a:off x="6096000" y="3581400"/>
            <a:ext cx="6096000" cy="32766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dirty="0"/>
              <a:t>Click to insert photo.</a:t>
            </a:r>
          </a:p>
        </p:txBody>
      </p:sp>
      <p:sp>
        <p:nvSpPr>
          <p:cNvPr id="10" name="Picture Placeholder 10"/>
          <p:cNvSpPr>
            <a:spLocks noGrp="1"/>
          </p:cNvSpPr>
          <p:nvPr>
            <p:ph type="pic" sz="quarter" idx="14" hasCustomPrompt="1"/>
          </p:nvPr>
        </p:nvSpPr>
        <p:spPr>
          <a:xfrm>
            <a:off x="6096000" y="0"/>
            <a:ext cx="6096000" cy="32766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dirty="0"/>
              <a:t>Click to insert photo.</a:t>
            </a:r>
          </a:p>
        </p:txBody>
      </p:sp>
      <p:sp>
        <p:nvSpPr>
          <p:cNvPr id="12" name="Title 1"/>
          <p:cNvSpPr>
            <a:spLocks noGrp="1"/>
          </p:cNvSpPr>
          <p:nvPr>
            <p:ph type="title" hasCustomPrompt="1"/>
          </p:nvPr>
        </p:nvSpPr>
        <p:spPr>
          <a:xfrm>
            <a:off x="731520" y="480218"/>
            <a:ext cx="5008880" cy="1066800"/>
          </a:xfrm>
        </p:spPr>
        <p:txBody>
          <a:bodyPr>
            <a:noAutofit/>
          </a:bodyPr>
          <a:lstStyle>
            <a:lvl1pPr>
              <a:defRPr/>
            </a:lvl1pPr>
          </a:lstStyle>
          <a:p>
            <a:r>
              <a:rPr lang="en-US" dirty="0"/>
              <a:t>Text &amp; 2 Photos Header</a:t>
            </a:r>
            <a:br>
              <a:rPr lang="en-US" dirty="0"/>
            </a:br>
            <a:r>
              <a:rPr lang="en-US" dirty="0"/>
              <a:t>Second Line Optional</a:t>
            </a:r>
          </a:p>
        </p:txBody>
      </p:sp>
      <p:sp>
        <p:nvSpPr>
          <p:cNvPr id="13"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4700208"/>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Infographic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5DDDFF7-2729-4FAF-A667-4CB93C152E4B}"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7" name="Rectangle 6"/>
          <p:cNvSpPr/>
          <p:nvPr userDrawn="1"/>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rt Placeholder 9"/>
          <p:cNvSpPr>
            <a:spLocks noGrp="1"/>
          </p:cNvSpPr>
          <p:nvPr>
            <p:ph type="chart" sz="quarter" idx="13" hasCustomPrompt="1"/>
          </p:nvPr>
        </p:nvSpPr>
        <p:spPr>
          <a:xfrm>
            <a:off x="6096000" y="0"/>
            <a:ext cx="6096000" cy="6858000"/>
          </a:xfrm>
          <a:solidFill>
            <a:schemeClr val="bg2">
              <a:lumMod val="20000"/>
              <a:lumOff val="8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solidFill>
                  <a:schemeClr val="bg1"/>
                </a:solidFill>
                <a:latin typeface="Lato Black" panose="020F0A02020204030203" pitchFamily="34" charset="0"/>
              </a:defRPr>
            </a:lvl1pPr>
          </a:lstStyle>
          <a:p>
            <a:r>
              <a:rPr lang="en-US" dirty="0"/>
              <a:t>Click to insert chart.</a:t>
            </a:r>
          </a:p>
          <a:p>
            <a:endParaRPr lang="en-US" dirty="0"/>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9" name="Title 1"/>
          <p:cNvSpPr>
            <a:spLocks noGrp="1"/>
          </p:cNvSpPr>
          <p:nvPr>
            <p:ph type="title" hasCustomPrompt="1"/>
          </p:nvPr>
        </p:nvSpPr>
        <p:spPr>
          <a:xfrm>
            <a:off x="731520" y="480218"/>
            <a:ext cx="5008880" cy="1066800"/>
          </a:xfrm>
        </p:spPr>
        <p:txBody>
          <a:bodyPr>
            <a:noAutofit/>
          </a:bodyPr>
          <a:lstStyle>
            <a:lvl1pPr>
              <a:defRPr/>
            </a:lvl1pPr>
          </a:lstStyle>
          <a:p>
            <a:r>
              <a:rPr lang="en-US" dirty="0"/>
              <a:t>Text &amp; Infographic Header</a:t>
            </a:r>
            <a:br>
              <a:rPr lang="en-US" dirty="0"/>
            </a:br>
            <a:r>
              <a:rPr lang="en-US" dirty="0"/>
              <a:t>Second Line Optional</a:t>
            </a:r>
          </a:p>
        </p:txBody>
      </p:sp>
      <p:sp>
        <p:nvSpPr>
          <p:cNvPr id="11"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6513325"/>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DDFF7-2729-4FAF-A667-4CB93C152E4B}"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dirty="0"/>
              <a:t>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63708617"/>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DDFF7-2729-4FAF-A667-4CB93C152E4B}"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dirty="0"/>
              <a:t>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00761244"/>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DDFF7-2729-4FAF-A667-4CB93C152E4B}"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dirty="0"/>
              <a:t>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636023277"/>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DARK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3" name="Content Placeholder 2"/>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DDFF7-2729-4FAF-A667-4CB93C152E4B}"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solidFill>
                  <a:schemeClr val="bg2"/>
                </a:solidFill>
              </a:defRPr>
            </a:lvl1pPr>
          </a:lstStyle>
          <a:p>
            <a:r>
              <a:rPr lang="en-US" dirty="0"/>
              <a:t>Dark 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51788734"/>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DARK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3" name="Content Placeholder 2"/>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DDDFF7-2729-4FAF-A667-4CB93C152E4B}" type="datetime4">
              <a:rPr lang="en-US" smtClean="0"/>
              <a:t>August 28, 2019</a:t>
            </a:fld>
            <a:endParaRPr lang="en-US"/>
          </a:p>
        </p:txBody>
      </p:sp>
      <p:sp>
        <p:nvSpPr>
          <p:cNvPr id="5" name="Footer Placeholder 4"/>
          <p:cNvSpPr>
            <a:spLocks noGrp="1"/>
          </p:cNvSpPr>
          <p:nvPr>
            <p:ph type="ftr" sz="quarter" idx="11"/>
          </p:nvPr>
        </p:nvSpPr>
        <p:spPr/>
        <p:txBody>
          <a:bodyPr/>
          <a:lstStyle/>
          <a:p>
            <a:r>
              <a:rPr lang="en-US"/>
              <a:t>©2016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solidFill>
                  <a:schemeClr val="bg2"/>
                </a:solidFill>
              </a:defRPr>
            </a:lvl1pPr>
          </a:lstStyle>
          <a:p>
            <a:r>
              <a:rPr lang="en-US" dirty="0"/>
              <a:t>Dark 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467390411"/>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Two Columns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title" hasCustomPrompt="1"/>
          </p:nvPr>
        </p:nvSpPr>
        <p:spPr>
          <a:xfrm>
            <a:off x="731520" y="480219"/>
            <a:ext cx="6858000" cy="1325563"/>
          </a:xfrm>
        </p:spPr>
        <p:txBody>
          <a:bodyPr/>
          <a:lstStyle>
            <a:lvl1pPr>
              <a:defRPr/>
            </a:lvl1pPr>
          </a:lstStyle>
          <a:p>
            <a:r>
              <a:rPr lang="en-US" dirty="0"/>
              <a:t>Text Two Columns Header</a:t>
            </a:r>
            <a:br>
              <a:rPr lang="en-US" dirty="0"/>
            </a:br>
            <a:r>
              <a:rPr lang="en-US" dirty="0"/>
              <a:t>Second Line Optional</a:t>
            </a:r>
          </a:p>
        </p:txBody>
      </p:sp>
      <p:sp>
        <p:nvSpPr>
          <p:cNvPr id="5" name="Date Placeholder 4"/>
          <p:cNvSpPr>
            <a:spLocks noGrp="1"/>
          </p:cNvSpPr>
          <p:nvPr>
            <p:ph type="dt" sz="half" idx="10"/>
          </p:nvPr>
        </p:nvSpPr>
        <p:spPr/>
        <p:txBody>
          <a:bodyPr/>
          <a:lstStyle/>
          <a:p>
            <a:fld id="{3DAD1974-8BEF-4F35-9BBA-FF2B334DB323}" type="datetime4">
              <a:rPr lang="en-US" smtClean="0"/>
              <a:t>August 28, 2019</a:t>
            </a:fld>
            <a:endParaRPr lang="en-US"/>
          </a:p>
        </p:txBody>
      </p:sp>
      <p:sp>
        <p:nvSpPr>
          <p:cNvPr id="6" name="Footer Placeholder 5"/>
          <p:cNvSpPr>
            <a:spLocks noGrp="1"/>
          </p:cNvSpPr>
          <p:nvPr>
            <p:ph type="ftr" sz="quarter" idx="11"/>
          </p:nvPr>
        </p:nvSpPr>
        <p:spPr/>
        <p:txBody>
          <a:bodyPr/>
          <a:lstStyle/>
          <a:p>
            <a:r>
              <a:rPr lang="en-US"/>
              <a:t>©2016 Frontline Education Confidential &amp; Proprietary</a:t>
            </a:r>
          </a:p>
        </p:txBody>
      </p:sp>
      <p:sp>
        <p:nvSpPr>
          <p:cNvPr id="13" name="Text Placeholder 11"/>
          <p:cNvSpPr>
            <a:spLocks noGrp="1"/>
          </p:cNvSpPr>
          <p:nvPr>
            <p:ph type="body" sz="quarter" idx="13" hasCustomPrompt="1"/>
          </p:nvPr>
        </p:nvSpPr>
        <p:spPr>
          <a:xfrm>
            <a:off x="731518" y="2286000"/>
            <a:ext cx="10685781" cy="3840480"/>
          </a:xfrm>
        </p:spPr>
        <p:txBody>
          <a:bodyPr numCol="2" spcCol="182880"/>
          <a:lstStyle>
            <a:lvl1pPr>
              <a:defRPr/>
            </a:lvl1pPr>
            <a:lvl2pPr marL="685800" marR="0"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lvl2pPr>
          </a:lstStyle>
          <a:p>
            <a:pPr lvl="0"/>
            <a:r>
              <a:rPr lang="en-US" dirty="0"/>
              <a:t>Click to edit Master text styles</a:t>
            </a:r>
            <a:br>
              <a:rPr lang="en-US" dirty="0"/>
            </a:br>
            <a:r>
              <a:rPr lang="en-US" dirty="0"/>
              <a:t>Quo </a:t>
            </a:r>
            <a:r>
              <a:rPr lang="en-US" dirty="0" err="1"/>
              <a:t>feugiat</a:t>
            </a:r>
            <a:r>
              <a:rPr lang="en-US" dirty="0"/>
              <a:t> </a:t>
            </a:r>
            <a:r>
              <a:rPr lang="en-US" dirty="0" err="1"/>
              <a:t>referrentur</a:t>
            </a:r>
            <a:r>
              <a:rPr lang="en-US" dirty="0"/>
              <a:t> an, </a:t>
            </a:r>
            <a:r>
              <a:rPr lang="en-US" dirty="0" err="1"/>
              <a:t>unum</a:t>
            </a:r>
            <a:r>
              <a:rPr lang="en-US" dirty="0"/>
              <a:t> </a:t>
            </a:r>
            <a:r>
              <a:rPr lang="en-US" dirty="0" err="1"/>
              <a:t>aperiri</a:t>
            </a:r>
            <a:r>
              <a:rPr lang="en-US" dirty="0"/>
              <a:t> </a:t>
            </a:r>
            <a:r>
              <a:rPr lang="en-US" dirty="0" err="1"/>
              <a:t>abhorreant</a:t>
            </a:r>
            <a:r>
              <a:rPr lang="en-US" dirty="0"/>
              <a:t> et </a:t>
            </a:r>
            <a:r>
              <a:rPr lang="en-US" dirty="0" err="1"/>
              <a:t>nec</a:t>
            </a:r>
            <a:r>
              <a:rPr lang="en-US" dirty="0"/>
              <a:t>, </a:t>
            </a:r>
            <a:r>
              <a:rPr lang="en-US" dirty="0" err="1"/>
              <a:t>nec</a:t>
            </a:r>
            <a:r>
              <a:rPr lang="en-US" dirty="0"/>
              <a:t> </a:t>
            </a:r>
            <a:r>
              <a:rPr lang="en-US" dirty="0" err="1"/>
              <a:t>eu</a:t>
            </a:r>
            <a:r>
              <a:rPr lang="en-US" dirty="0"/>
              <a:t> </a:t>
            </a:r>
            <a:r>
              <a:rPr lang="en-US" dirty="0" err="1"/>
              <a:t>lucilius</a:t>
            </a:r>
            <a:r>
              <a:rPr lang="en-US" dirty="0"/>
              <a:t> </a:t>
            </a:r>
            <a:r>
              <a:rPr lang="en-US" dirty="0" err="1"/>
              <a:t>salutatus</a:t>
            </a:r>
            <a:r>
              <a:rPr lang="en-US" dirty="0"/>
              <a:t>. </a:t>
            </a:r>
            <a:r>
              <a:rPr lang="en-US" dirty="0" err="1"/>
              <a:t>Agam</a:t>
            </a:r>
            <a:r>
              <a:rPr lang="en-US" dirty="0"/>
              <a:t> </a:t>
            </a:r>
            <a:r>
              <a:rPr lang="en-US" dirty="0" err="1"/>
              <a:t>legere</a:t>
            </a:r>
            <a:r>
              <a:rPr lang="en-US" dirty="0"/>
              <a:t> </a:t>
            </a:r>
            <a:r>
              <a:rPr lang="en-US" dirty="0" err="1"/>
              <a:t>petentium</a:t>
            </a:r>
            <a:r>
              <a:rPr lang="en-US" dirty="0"/>
              <a:t> no pro, </a:t>
            </a:r>
            <a:r>
              <a:rPr lang="en-US" dirty="0" err="1"/>
              <a:t>atqui</a:t>
            </a:r>
            <a:r>
              <a:rPr lang="en-US" dirty="0"/>
              <a:t> </a:t>
            </a:r>
            <a:r>
              <a:rPr lang="en-US" dirty="0" err="1"/>
              <a:t>explicari</a:t>
            </a:r>
            <a:r>
              <a:rPr lang="en-US" dirty="0"/>
              <a:t> sit ad. Sit ad </a:t>
            </a:r>
            <a:r>
              <a:rPr lang="en-US" dirty="0" err="1"/>
              <a:t>munere</a:t>
            </a:r>
            <a:r>
              <a:rPr lang="en-US" dirty="0"/>
              <a:t> </a:t>
            </a:r>
            <a:r>
              <a:rPr lang="en-US" dirty="0" err="1"/>
              <a:t>consequat</a:t>
            </a:r>
            <a:r>
              <a:rPr lang="en-US" dirty="0"/>
              <a:t>, </a:t>
            </a:r>
            <a:r>
              <a:rPr lang="en-US" dirty="0" err="1"/>
              <a:t>mei</a:t>
            </a:r>
            <a:r>
              <a:rPr lang="en-US" dirty="0"/>
              <a:t> </a:t>
            </a:r>
            <a:r>
              <a:rPr lang="en-US" dirty="0" err="1"/>
              <a:t>regione</a:t>
            </a:r>
            <a:r>
              <a:rPr lang="en-US" dirty="0"/>
              <a:t> </a:t>
            </a:r>
            <a:r>
              <a:rPr lang="en-US" dirty="0" err="1"/>
              <a:t>nonumes</a:t>
            </a:r>
            <a:r>
              <a:rPr lang="en-US" dirty="0"/>
              <a:t> </a:t>
            </a:r>
            <a:r>
              <a:rPr lang="en-US" dirty="0" err="1"/>
              <a:t>fabellas</a:t>
            </a:r>
            <a:r>
              <a:rPr lang="en-US" dirty="0"/>
              <a:t> et, </a:t>
            </a:r>
            <a:r>
              <a:rPr lang="en-US" dirty="0" err="1"/>
              <a:t>ei</a:t>
            </a:r>
            <a:r>
              <a:rPr lang="en-US" dirty="0"/>
              <a:t> </a:t>
            </a:r>
            <a:r>
              <a:rPr lang="en-US" dirty="0" err="1"/>
              <a:t>etiam</a:t>
            </a:r>
            <a:r>
              <a:rPr lang="en-US" dirty="0"/>
              <a:t> </a:t>
            </a:r>
            <a:r>
              <a:rPr lang="en-US" dirty="0" err="1"/>
              <a:t>utroque</a:t>
            </a:r>
            <a:r>
              <a:rPr lang="en-US" dirty="0"/>
              <a:t> mea. </a:t>
            </a:r>
            <a:r>
              <a:rPr lang="en-US" dirty="0" err="1"/>
              <a:t>Eum</a:t>
            </a:r>
            <a:r>
              <a:rPr lang="en-US" dirty="0"/>
              <a:t> </a:t>
            </a:r>
            <a:r>
              <a:rPr lang="en-US" dirty="0" err="1"/>
              <a:t>ferri</a:t>
            </a:r>
            <a:r>
              <a:rPr lang="en-US" dirty="0"/>
              <a:t> omnium </a:t>
            </a:r>
            <a:r>
              <a:rPr lang="en-US" dirty="0" err="1"/>
              <a:t>utroque</a:t>
            </a:r>
            <a:r>
              <a:rPr lang="en-US" dirty="0"/>
              <a:t>.</a:t>
            </a:r>
          </a:p>
          <a:p>
            <a:pPr lvl="0"/>
            <a:endParaRPr lang="en-US" dirty="0"/>
          </a:p>
          <a:p>
            <a:pPr lvl="0"/>
            <a:r>
              <a:rPr lang="en-US" dirty="0"/>
              <a:t>Click to edit Master text styles</a:t>
            </a:r>
          </a:p>
          <a:p>
            <a:pPr lvl="1"/>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lvl="1"/>
            <a:endParaRPr lang="en-US" dirty="0"/>
          </a:p>
          <a:p>
            <a:pPr lvl="1"/>
            <a:endParaRPr lang="en-US" dirty="0"/>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14547163"/>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Two Columns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5" name="Date Placeholder 4"/>
          <p:cNvSpPr>
            <a:spLocks noGrp="1"/>
          </p:cNvSpPr>
          <p:nvPr>
            <p:ph type="dt" sz="half" idx="10"/>
          </p:nvPr>
        </p:nvSpPr>
        <p:spPr/>
        <p:txBody>
          <a:bodyPr/>
          <a:lstStyle/>
          <a:p>
            <a:fld id="{3DAD1974-8BEF-4F35-9BBA-FF2B334DB323}" type="datetime4">
              <a:rPr lang="en-US" smtClean="0"/>
              <a:t>August 28, 2019</a:t>
            </a:fld>
            <a:endParaRPr lang="en-US"/>
          </a:p>
        </p:txBody>
      </p:sp>
      <p:sp>
        <p:nvSpPr>
          <p:cNvPr id="6" name="Footer Placeholder 5"/>
          <p:cNvSpPr>
            <a:spLocks noGrp="1"/>
          </p:cNvSpPr>
          <p:nvPr>
            <p:ph type="ftr" sz="quarter" idx="11"/>
          </p:nvPr>
        </p:nvSpPr>
        <p:spPr/>
        <p:txBody>
          <a:bodyPr/>
          <a:lstStyle/>
          <a:p>
            <a:r>
              <a:rPr lang="en-US"/>
              <a:t>©2016 Frontline Education Confidential &amp; Proprietary</a:t>
            </a:r>
          </a:p>
        </p:txBody>
      </p:sp>
      <p:sp>
        <p:nvSpPr>
          <p:cNvPr id="13" name="Text Placeholder 11"/>
          <p:cNvSpPr>
            <a:spLocks noGrp="1"/>
          </p:cNvSpPr>
          <p:nvPr>
            <p:ph type="body" sz="quarter" idx="13" hasCustomPrompt="1"/>
          </p:nvPr>
        </p:nvSpPr>
        <p:spPr>
          <a:xfrm>
            <a:off x="731518" y="2286000"/>
            <a:ext cx="10685781" cy="3840480"/>
          </a:xfrm>
        </p:spPr>
        <p:txBody>
          <a:bodyPr numCol="2" spcCol="182880"/>
          <a:lstStyle>
            <a:lvl1pPr>
              <a:defRPr/>
            </a:lvl1pPr>
            <a:lvl2pPr marL="685800" marR="0"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lvl2pPr>
          </a:lstStyle>
          <a:p>
            <a:pPr lvl="0"/>
            <a:r>
              <a:rPr lang="en-US" dirty="0"/>
              <a:t>Click to edit Master text styles</a:t>
            </a:r>
            <a:br>
              <a:rPr lang="en-US" dirty="0"/>
            </a:br>
            <a:r>
              <a:rPr lang="en-US" dirty="0"/>
              <a:t>Quo </a:t>
            </a:r>
            <a:r>
              <a:rPr lang="en-US" dirty="0" err="1"/>
              <a:t>feugiat</a:t>
            </a:r>
            <a:r>
              <a:rPr lang="en-US" dirty="0"/>
              <a:t> </a:t>
            </a:r>
            <a:r>
              <a:rPr lang="en-US" dirty="0" err="1"/>
              <a:t>referrentur</a:t>
            </a:r>
            <a:r>
              <a:rPr lang="en-US" dirty="0"/>
              <a:t> an, </a:t>
            </a:r>
            <a:r>
              <a:rPr lang="en-US" dirty="0" err="1"/>
              <a:t>unum</a:t>
            </a:r>
            <a:r>
              <a:rPr lang="en-US" dirty="0"/>
              <a:t> </a:t>
            </a:r>
            <a:r>
              <a:rPr lang="en-US" dirty="0" err="1"/>
              <a:t>aperiri</a:t>
            </a:r>
            <a:r>
              <a:rPr lang="en-US" dirty="0"/>
              <a:t> </a:t>
            </a:r>
            <a:r>
              <a:rPr lang="en-US" dirty="0" err="1"/>
              <a:t>abhorreant</a:t>
            </a:r>
            <a:r>
              <a:rPr lang="en-US" dirty="0"/>
              <a:t> et </a:t>
            </a:r>
            <a:r>
              <a:rPr lang="en-US" dirty="0" err="1"/>
              <a:t>nec</a:t>
            </a:r>
            <a:r>
              <a:rPr lang="en-US" dirty="0"/>
              <a:t>, </a:t>
            </a:r>
            <a:r>
              <a:rPr lang="en-US" dirty="0" err="1"/>
              <a:t>nec</a:t>
            </a:r>
            <a:r>
              <a:rPr lang="en-US" dirty="0"/>
              <a:t> </a:t>
            </a:r>
            <a:r>
              <a:rPr lang="en-US" dirty="0" err="1"/>
              <a:t>eu</a:t>
            </a:r>
            <a:r>
              <a:rPr lang="en-US" dirty="0"/>
              <a:t> </a:t>
            </a:r>
            <a:r>
              <a:rPr lang="en-US" dirty="0" err="1"/>
              <a:t>lucilius</a:t>
            </a:r>
            <a:r>
              <a:rPr lang="en-US" dirty="0"/>
              <a:t> </a:t>
            </a:r>
            <a:r>
              <a:rPr lang="en-US" dirty="0" err="1"/>
              <a:t>salutatus</a:t>
            </a:r>
            <a:r>
              <a:rPr lang="en-US" dirty="0"/>
              <a:t>. </a:t>
            </a:r>
            <a:r>
              <a:rPr lang="en-US" dirty="0" err="1"/>
              <a:t>Agam</a:t>
            </a:r>
            <a:r>
              <a:rPr lang="en-US" dirty="0"/>
              <a:t> </a:t>
            </a:r>
            <a:r>
              <a:rPr lang="en-US" dirty="0" err="1"/>
              <a:t>legere</a:t>
            </a:r>
            <a:r>
              <a:rPr lang="en-US" dirty="0"/>
              <a:t> </a:t>
            </a:r>
            <a:r>
              <a:rPr lang="en-US" dirty="0" err="1"/>
              <a:t>petentium</a:t>
            </a:r>
            <a:r>
              <a:rPr lang="en-US" dirty="0"/>
              <a:t> no pro, </a:t>
            </a:r>
            <a:r>
              <a:rPr lang="en-US" dirty="0" err="1"/>
              <a:t>atqui</a:t>
            </a:r>
            <a:r>
              <a:rPr lang="en-US" dirty="0"/>
              <a:t> </a:t>
            </a:r>
            <a:r>
              <a:rPr lang="en-US" dirty="0" err="1"/>
              <a:t>explicari</a:t>
            </a:r>
            <a:r>
              <a:rPr lang="en-US" dirty="0"/>
              <a:t> sit ad. Sit ad </a:t>
            </a:r>
            <a:r>
              <a:rPr lang="en-US" dirty="0" err="1"/>
              <a:t>munere</a:t>
            </a:r>
            <a:r>
              <a:rPr lang="en-US" dirty="0"/>
              <a:t> </a:t>
            </a:r>
            <a:r>
              <a:rPr lang="en-US" dirty="0" err="1"/>
              <a:t>consequat</a:t>
            </a:r>
            <a:r>
              <a:rPr lang="en-US" dirty="0"/>
              <a:t>, </a:t>
            </a:r>
            <a:r>
              <a:rPr lang="en-US" dirty="0" err="1"/>
              <a:t>mei</a:t>
            </a:r>
            <a:r>
              <a:rPr lang="en-US" dirty="0"/>
              <a:t> </a:t>
            </a:r>
            <a:r>
              <a:rPr lang="en-US" dirty="0" err="1"/>
              <a:t>regione</a:t>
            </a:r>
            <a:r>
              <a:rPr lang="en-US" dirty="0"/>
              <a:t> </a:t>
            </a:r>
            <a:r>
              <a:rPr lang="en-US" dirty="0" err="1"/>
              <a:t>nonumes</a:t>
            </a:r>
            <a:r>
              <a:rPr lang="en-US" dirty="0"/>
              <a:t> </a:t>
            </a:r>
            <a:r>
              <a:rPr lang="en-US" dirty="0" err="1"/>
              <a:t>fabellas</a:t>
            </a:r>
            <a:r>
              <a:rPr lang="en-US" dirty="0"/>
              <a:t> et, </a:t>
            </a:r>
            <a:r>
              <a:rPr lang="en-US" dirty="0" err="1"/>
              <a:t>ei</a:t>
            </a:r>
            <a:r>
              <a:rPr lang="en-US" dirty="0"/>
              <a:t> </a:t>
            </a:r>
            <a:r>
              <a:rPr lang="en-US" dirty="0" err="1"/>
              <a:t>etiam</a:t>
            </a:r>
            <a:r>
              <a:rPr lang="en-US" dirty="0"/>
              <a:t> </a:t>
            </a:r>
            <a:r>
              <a:rPr lang="en-US" dirty="0" err="1"/>
              <a:t>utroque</a:t>
            </a:r>
            <a:r>
              <a:rPr lang="en-US" dirty="0"/>
              <a:t> mea. </a:t>
            </a:r>
            <a:r>
              <a:rPr lang="en-US" dirty="0" err="1"/>
              <a:t>Eum</a:t>
            </a:r>
            <a:r>
              <a:rPr lang="en-US" dirty="0"/>
              <a:t> </a:t>
            </a:r>
            <a:r>
              <a:rPr lang="en-US" dirty="0" err="1"/>
              <a:t>ferri</a:t>
            </a:r>
            <a:r>
              <a:rPr lang="en-US" dirty="0"/>
              <a:t> omnium </a:t>
            </a:r>
            <a:r>
              <a:rPr lang="en-US" dirty="0" err="1"/>
              <a:t>utroque</a:t>
            </a:r>
            <a:r>
              <a:rPr lang="en-US" dirty="0"/>
              <a:t>.</a:t>
            </a:r>
          </a:p>
          <a:p>
            <a:pPr lvl="0"/>
            <a:endParaRPr lang="en-US" dirty="0"/>
          </a:p>
          <a:p>
            <a:pPr lvl="0"/>
            <a:r>
              <a:rPr lang="en-US" dirty="0"/>
              <a:t>Click to edit Master text styles</a:t>
            </a:r>
          </a:p>
          <a:p>
            <a:pPr lvl="1"/>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lvl="1"/>
            <a:endParaRPr lang="en-US" dirty="0"/>
          </a:p>
          <a:p>
            <a:pPr lvl="1"/>
            <a:endParaRPr lang="en-US" dirty="0"/>
          </a:p>
        </p:txBody>
      </p:sp>
      <p:sp>
        <p:nvSpPr>
          <p:cNvPr id="9" name="Title 1"/>
          <p:cNvSpPr>
            <a:spLocks noGrp="1"/>
          </p:cNvSpPr>
          <p:nvPr>
            <p:ph type="title" hasCustomPrompt="1"/>
          </p:nvPr>
        </p:nvSpPr>
        <p:spPr>
          <a:xfrm>
            <a:off x="731520" y="480219"/>
            <a:ext cx="6858000" cy="1325563"/>
          </a:xfrm>
        </p:spPr>
        <p:txBody>
          <a:bodyPr/>
          <a:lstStyle>
            <a:lvl1pPr>
              <a:defRPr/>
            </a:lvl1pPr>
          </a:lstStyle>
          <a:p>
            <a:r>
              <a:rPr lang="en-US" dirty="0"/>
              <a:t>Text Two Columns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00124565"/>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Tree>
    <p:extLst>
      <p:ext uri="{BB962C8B-B14F-4D97-AF65-F5344CB8AC3E}">
        <p14:creationId xmlns:p14="http://schemas.microsoft.com/office/powerpoint/2010/main" val="2125975643"/>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Only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fld id="{3DAD1974-8BEF-4F35-9BBA-FF2B334DB323}" type="datetime4">
              <a:rPr lang="en-US" smtClean="0"/>
              <a:t>August 28, 2019</a:t>
            </a:fld>
            <a:endParaRPr lang="en-US"/>
          </a:p>
        </p:txBody>
      </p:sp>
      <p:sp>
        <p:nvSpPr>
          <p:cNvPr id="6" name="Footer Placeholder 5"/>
          <p:cNvSpPr>
            <a:spLocks noGrp="1"/>
          </p:cNvSpPr>
          <p:nvPr>
            <p:ph type="ftr" sz="quarter" idx="11"/>
          </p:nvPr>
        </p:nvSpPr>
        <p:spPr/>
        <p:txBody>
          <a:bodyPr/>
          <a:lstStyle/>
          <a:p>
            <a:r>
              <a:rPr lang="en-US"/>
              <a:t>©2016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dirty="0"/>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dirty="0"/>
              <a:t>Images Only Header</a:t>
            </a:r>
            <a:br>
              <a:rPr lang="en-US" dirty="0"/>
            </a:br>
            <a:r>
              <a:rPr lang="en-US" dirty="0"/>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1931419663"/>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Only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fld id="{3DAD1974-8BEF-4F35-9BBA-FF2B334DB323}" type="datetime4">
              <a:rPr lang="en-US" smtClean="0"/>
              <a:t>August 28, 2019</a:t>
            </a:fld>
            <a:endParaRPr lang="en-US"/>
          </a:p>
        </p:txBody>
      </p:sp>
      <p:sp>
        <p:nvSpPr>
          <p:cNvPr id="6" name="Footer Placeholder 5"/>
          <p:cNvSpPr>
            <a:spLocks noGrp="1"/>
          </p:cNvSpPr>
          <p:nvPr>
            <p:ph type="ftr" sz="quarter" idx="11"/>
          </p:nvPr>
        </p:nvSpPr>
        <p:spPr/>
        <p:txBody>
          <a:bodyPr/>
          <a:lstStyle/>
          <a:p>
            <a:r>
              <a:rPr lang="en-US"/>
              <a:t>©2016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dirty="0"/>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dirty="0"/>
              <a:t>Images Only Header</a:t>
            </a:r>
            <a:br>
              <a:rPr lang="en-US" dirty="0"/>
            </a:br>
            <a:r>
              <a:rPr lang="en-US" dirty="0"/>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1909525114"/>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Only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5" name="Date Placeholder 4"/>
          <p:cNvSpPr>
            <a:spLocks noGrp="1"/>
          </p:cNvSpPr>
          <p:nvPr>
            <p:ph type="dt" sz="half" idx="10"/>
          </p:nvPr>
        </p:nvSpPr>
        <p:spPr/>
        <p:txBody>
          <a:bodyPr/>
          <a:lstStyle/>
          <a:p>
            <a:fld id="{3DAD1974-8BEF-4F35-9BBA-FF2B334DB323}" type="datetime4">
              <a:rPr lang="en-US" smtClean="0"/>
              <a:t>August 28, 2019</a:t>
            </a:fld>
            <a:endParaRPr lang="en-US"/>
          </a:p>
        </p:txBody>
      </p:sp>
      <p:sp>
        <p:nvSpPr>
          <p:cNvPr id="6" name="Footer Placeholder 5"/>
          <p:cNvSpPr>
            <a:spLocks noGrp="1"/>
          </p:cNvSpPr>
          <p:nvPr>
            <p:ph type="ftr" sz="quarter" idx="11"/>
          </p:nvPr>
        </p:nvSpPr>
        <p:spPr/>
        <p:txBody>
          <a:bodyPr/>
          <a:lstStyle/>
          <a:p>
            <a:r>
              <a:rPr lang="en-US"/>
              <a:t>©2016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dirty="0"/>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dirty="0"/>
              <a:t>Images Only Header</a:t>
            </a:r>
            <a:br>
              <a:rPr lang="en-US" dirty="0"/>
            </a:br>
            <a:r>
              <a:rPr lang="en-US" dirty="0"/>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628066963"/>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731519" y="365125"/>
            <a:ext cx="10685779" cy="4605655"/>
          </a:xfrm>
        </p:spPr>
        <p:txBody>
          <a:bodyPr anchor="ctr" anchorCtr="0">
            <a:noAutofit/>
          </a:bodyPr>
          <a:lstStyle>
            <a:lvl1pPr>
              <a:lnSpc>
                <a:spcPts val="6500"/>
              </a:lnSpc>
              <a:defRPr sz="6000">
                <a:solidFill>
                  <a:schemeClr val="bg2"/>
                </a:solidFill>
              </a:defRPr>
            </a:lvl1pPr>
          </a:lstStyle>
          <a:p>
            <a:r>
              <a:rPr lang="en-US" dirty="0"/>
              <a:t>Lorem ipsum dolor sit </a:t>
            </a:r>
            <a:r>
              <a:rPr lang="en-US" dirty="0" err="1"/>
              <a:t>amet</a:t>
            </a:r>
            <a:r>
              <a:rPr lang="en-US" dirty="0"/>
              <a:t>, </a:t>
            </a:r>
            <a:r>
              <a:rPr lang="en-US" dirty="0" err="1"/>
              <a:t>nam</a:t>
            </a:r>
            <a:r>
              <a:rPr lang="en-US" dirty="0"/>
              <a:t> </a:t>
            </a:r>
            <a:r>
              <a:rPr lang="en-US" dirty="0" err="1"/>
              <a:t>urbanitas</a:t>
            </a:r>
            <a:r>
              <a:rPr lang="en-US" dirty="0"/>
              <a:t> </a:t>
            </a:r>
            <a:r>
              <a:rPr lang="en-US" dirty="0" err="1"/>
              <a:t>honestatis</a:t>
            </a:r>
            <a:r>
              <a:rPr lang="en-US" dirty="0"/>
              <a:t> </a:t>
            </a:r>
            <a:r>
              <a:rPr lang="en-US" dirty="0" err="1"/>
              <a:t>ut.</a:t>
            </a:r>
            <a:r>
              <a:rPr lang="en-US" dirty="0"/>
              <a:t> 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r>
              <a:rPr lang="en-US" dirty="0"/>
              <a:t>.</a:t>
            </a:r>
          </a:p>
        </p:txBody>
      </p:sp>
      <p:sp>
        <p:nvSpPr>
          <p:cNvPr id="7" name="Date Placeholder 6"/>
          <p:cNvSpPr>
            <a:spLocks noGrp="1"/>
          </p:cNvSpPr>
          <p:nvPr>
            <p:ph type="dt" sz="half" idx="10"/>
          </p:nvPr>
        </p:nvSpPr>
        <p:spPr/>
        <p:txBody>
          <a:bodyPr/>
          <a:lstStyle/>
          <a:p>
            <a:fld id="{89593A55-165B-4845-AF5E-D9697F0D22D0}" type="datetime4">
              <a:rPr lang="en-US" smtClean="0"/>
              <a:t>August 28, 2019</a:t>
            </a:fld>
            <a:endParaRPr lang="en-US"/>
          </a:p>
        </p:txBody>
      </p:sp>
      <p:sp>
        <p:nvSpPr>
          <p:cNvPr id="8" name="Footer Placeholder 7"/>
          <p:cNvSpPr>
            <a:spLocks noGrp="1"/>
          </p:cNvSpPr>
          <p:nvPr>
            <p:ph type="ftr" sz="quarter" idx="11"/>
          </p:nvPr>
        </p:nvSpPr>
        <p:spPr/>
        <p:txBody>
          <a:bodyPr/>
          <a:lstStyle/>
          <a:p>
            <a:r>
              <a:rPr lang="en-US"/>
              <a:t>©2016 Frontline Education Confidential &amp; Proprietary</a:t>
            </a:r>
          </a:p>
        </p:txBody>
      </p:sp>
      <p:sp>
        <p:nvSpPr>
          <p:cNvPr id="9" name="Slide Number Placeholder 8"/>
          <p:cNvSpPr>
            <a:spLocks noGrp="1"/>
          </p:cNvSpPr>
          <p:nvPr>
            <p:ph type="sldNum" sz="quarter" idx="12"/>
          </p:nvPr>
        </p:nvSpPr>
        <p:spPr/>
        <p:txBody>
          <a:bodyPr/>
          <a:lstStyle/>
          <a:p>
            <a:fld id="{BCE3D20D-AAEA-46F1-88F4-4FF0702FDAFA}" type="slidenum">
              <a:rPr lang="en-US" smtClean="0"/>
              <a:t>‹#›</a:t>
            </a:fld>
            <a:endParaRPr lang="en-US"/>
          </a:p>
        </p:txBody>
      </p:sp>
      <p:sp>
        <p:nvSpPr>
          <p:cNvPr id="12" name="Text Placeholder 11"/>
          <p:cNvSpPr>
            <a:spLocks noGrp="1"/>
          </p:cNvSpPr>
          <p:nvPr>
            <p:ph type="body" sz="quarter" idx="13" hasCustomPrompt="1"/>
          </p:nvPr>
        </p:nvSpPr>
        <p:spPr>
          <a:xfrm>
            <a:off x="731838" y="4970780"/>
            <a:ext cx="5181282" cy="881380"/>
          </a:xfrm>
        </p:spPr>
        <p:txBody>
          <a:bodyPr/>
          <a:lstStyle>
            <a:lvl1pPr marL="0" indent="0">
              <a:buNone/>
              <a:defRPr i="1"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Firstname</a:t>
            </a:r>
            <a:r>
              <a:rPr lang="en-US" dirty="0"/>
              <a:t> </a:t>
            </a:r>
            <a:r>
              <a:rPr lang="en-US" dirty="0" err="1"/>
              <a:t>Lastname</a:t>
            </a:r>
            <a:r>
              <a:rPr lang="en-US" dirty="0"/>
              <a:t>  |  Position Title</a:t>
            </a:r>
            <a:br>
              <a:rPr lang="en-US" dirty="0"/>
            </a:br>
            <a:r>
              <a:rPr lang="en-US" dirty="0"/>
              <a:t>Second Line Optional</a:t>
            </a:r>
          </a:p>
        </p:txBody>
      </p:sp>
    </p:spTree>
    <p:extLst>
      <p:ext uri="{BB962C8B-B14F-4D97-AF65-F5344CB8AC3E}">
        <p14:creationId xmlns:p14="http://schemas.microsoft.com/office/powerpoint/2010/main" val="3084658242"/>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9428FC-5E3E-48F7-B56C-8CA1DEAB1A0A}" type="datetime4">
              <a:rPr lang="en-US" smtClean="0"/>
              <a:t>August 28, 2019</a:t>
            </a:fld>
            <a:endParaRPr lang="en-US"/>
          </a:p>
        </p:txBody>
      </p:sp>
      <p:sp>
        <p:nvSpPr>
          <p:cNvPr id="6" name="Footer Placeholder 5"/>
          <p:cNvSpPr>
            <a:spLocks noGrp="1"/>
          </p:cNvSpPr>
          <p:nvPr>
            <p:ph type="ftr" sz="quarter" idx="11"/>
          </p:nvPr>
        </p:nvSpPr>
        <p:spPr/>
        <p:txBody>
          <a:bodyPr/>
          <a:lstStyle/>
          <a:p>
            <a:r>
              <a:rPr lang="en-US"/>
              <a:t>©2016 Frontline Education Confidential &amp; Proprietary</a:t>
            </a:r>
          </a:p>
        </p:txBody>
      </p:sp>
      <p:sp>
        <p:nvSpPr>
          <p:cNvPr id="7" name="Slide Number Placeholder 6"/>
          <p:cNvSpPr>
            <a:spLocks noGrp="1"/>
          </p:cNvSpPr>
          <p:nvPr>
            <p:ph type="sldNum" sz="quarter" idx="12"/>
          </p:nvPr>
        </p:nvSpPr>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246097707"/>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s + Contac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D3A507BA-A8E0-4496-A1BB-EDDDBD1CC706}" type="datetime4">
              <a:rPr lang="en-US" smtClean="0"/>
              <a:pPr/>
              <a:t>August 28, 2019</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©2016 Frontline Education Confidential &amp; Proprietary</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CE3D20D-AAEA-46F1-88F4-4FF0702FDAFA}" type="slidenum">
              <a:rPr lang="en-US" smtClean="0"/>
              <a:pPr/>
              <a:t>‹#›</a:t>
            </a:fld>
            <a:endParaRPr lang="en-US"/>
          </a:p>
        </p:txBody>
      </p:sp>
      <p:sp>
        <p:nvSpPr>
          <p:cNvPr id="9" name="Title 1"/>
          <p:cNvSpPr>
            <a:spLocks noGrp="1"/>
          </p:cNvSpPr>
          <p:nvPr>
            <p:ph type="title" hasCustomPrompt="1"/>
          </p:nvPr>
        </p:nvSpPr>
        <p:spPr>
          <a:xfrm>
            <a:off x="731520" y="914401"/>
            <a:ext cx="3162300" cy="797654"/>
          </a:xfrm>
        </p:spPr>
        <p:txBody>
          <a:bodyPr>
            <a:noAutofit/>
          </a:bodyPr>
          <a:lstStyle>
            <a:lvl1pPr>
              <a:defRPr lang="en-US" sz="5000" kern="1200" baseline="0" dirty="0">
                <a:solidFill>
                  <a:schemeClr val="tx2"/>
                </a:solidFill>
                <a:latin typeface="Karbon Slab Stencil" pitchFamily="50" charset="0"/>
                <a:ea typeface="+mj-ea"/>
                <a:cs typeface="+mj-cs"/>
              </a:defRPr>
            </a:lvl1pPr>
          </a:lstStyle>
          <a:p>
            <a:pPr marL="0" lvl="0" algn="l" defTabSz="914400" rtl="0" eaLnBrk="1" latinLnBrk="0" hangingPunct="1">
              <a:lnSpc>
                <a:spcPts val="5500"/>
              </a:lnSpc>
              <a:spcBef>
                <a:spcPct val="0"/>
              </a:spcBef>
              <a:buNone/>
            </a:pPr>
            <a:r>
              <a:rPr lang="en-US" dirty="0"/>
              <a:t>Questions?</a:t>
            </a:r>
          </a:p>
        </p:txBody>
      </p:sp>
      <p:sp>
        <p:nvSpPr>
          <p:cNvPr id="12" name="Text Placeholder 10"/>
          <p:cNvSpPr>
            <a:spLocks noGrp="1"/>
          </p:cNvSpPr>
          <p:nvPr>
            <p:ph type="body" sz="quarter" idx="13" hasCustomPrompt="1"/>
          </p:nvPr>
        </p:nvSpPr>
        <p:spPr>
          <a:xfrm>
            <a:off x="6083299" y="1338628"/>
            <a:ext cx="5333999" cy="256445"/>
          </a:xfrm>
        </p:spPr>
        <p:txBody>
          <a:bodyPr>
            <a:noAutofit/>
          </a:bodyPr>
          <a:lstStyle>
            <a:lvl1pPr marL="0" indent="0">
              <a:lnSpc>
                <a:spcPts val="1500"/>
              </a:lnSpc>
              <a:buNone/>
              <a:defRPr sz="1400" spc="100" baseline="0">
                <a:solidFill>
                  <a:schemeClr val="tx2"/>
                </a:solidFill>
                <a:latin typeface="Lato Black" panose="020F0A02020204030203"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CONTACT US:</a:t>
            </a:r>
          </a:p>
        </p:txBody>
      </p:sp>
      <p:sp>
        <p:nvSpPr>
          <p:cNvPr id="14" name="Text Placeholder 13"/>
          <p:cNvSpPr>
            <a:spLocks noGrp="1"/>
          </p:cNvSpPr>
          <p:nvPr>
            <p:ph type="body" sz="quarter" idx="14" hasCustomPrompt="1"/>
          </p:nvPr>
        </p:nvSpPr>
        <p:spPr>
          <a:xfrm>
            <a:off x="6083298" y="1595073"/>
            <a:ext cx="5334001" cy="381000"/>
          </a:xfrm>
        </p:spPr>
        <p:txBody>
          <a:bodyPr>
            <a:noAutofit/>
          </a:bodyPr>
          <a:lstStyle>
            <a:lvl1pPr marL="0" indent="0">
              <a:buNone/>
              <a:defRPr sz="2000">
                <a:latin typeface="Lato Black" panose="020F0A02020204030203" pitchFamily="34" charset="0"/>
              </a:defRPr>
            </a:lvl1pPr>
            <a:lvl2pPr marL="457200" indent="0">
              <a:buNone/>
              <a:defRPr sz="3000">
                <a:latin typeface="Lato Black" panose="020F0A02020204030203" pitchFamily="34" charset="0"/>
              </a:defRPr>
            </a:lvl2pPr>
            <a:lvl3pPr marL="914400" indent="0">
              <a:buNone/>
              <a:defRPr sz="3000">
                <a:latin typeface="Lato Black" panose="020F0A02020204030203" pitchFamily="34" charset="0"/>
              </a:defRPr>
            </a:lvl3pPr>
            <a:lvl4pPr marL="1371600" indent="0">
              <a:buNone/>
              <a:defRPr sz="3000">
                <a:latin typeface="Lato Black" panose="020F0A02020204030203" pitchFamily="34" charset="0"/>
              </a:defRPr>
            </a:lvl4pPr>
            <a:lvl5pPr marL="1828800" indent="0">
              <a:buNone/>
              <a:defRPr sz="3000">
                <a:latin typeface="Lato Black" panose="020F0A02020204030203" pitchFamily="34" charset="0"/>
              </a:defRPr>
            </a:lvl5pPr>
          </a:lstStyle>
          <a:p>
            <a:pPr lvl="0"/>
            <a:r>
              <a:rPr lang="en-US" dirty="0"/>
              <a:t>webinars@frontlinetechnologies.com</a:t>
            </a:r>
          </a:p>
        </p:txBody>
      </p:sp>
      <p:sp>
        <p:nvSpPr>
          <p:cNvPr id="15" name="Text Placeholder 10"/>
          <p:cNvSpPr>
            <a:spLocks noGrp="1"/>
          </p:cNvSpPr>
          <p:nvPr>
            <p:ph type="body" sz="quarter" idx="15" hasCustomPrompt="1"/>
          </p:nvPr>
        </p:nvSpPr>
        <p:spPr>
          <a:xfrm>
            <a:off x="6083299" y="2214928"/>
            <a:ext cx="5333999" cy="256445"/>
          </a:xfrm>
        </p:spPr>
        <p:txBody>
          <a:bodyPr>
            <a:noAutofit/>
          </a:bodyPr>
          <a:lstStyle>
            <a:lvl1pPr marL="0" indent="0">
              <a:lnSpc>
                <a:spcPts val="1500"/>
              </a:lnSpc>
              <a:buNone/>
              <a:defRPr sz="1400" spc="100" baseline="0">
                <a:solidFill>
                  <a:schemeClr val="tx2"/>
                </a:solidFill>
                <a:latin typeface="Lato Black" panose="020F0A02020204030203"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VISIT US:</a:t>
            </a:r>
          </a:p>
        </p:txBody>
      </p:sp>
      <p:sp>
        <p:nvSpPr>
          <p:cNvPr id="16" name="Text Placeholder 13"/>
          <p:cNvSpPr>
            <a:spLocks noGrp="1"/>
          </p:cNvSpPr>
          <p:nvPr>
            <p:ph type="body" sz="quarter" idx="16" hasCustomPrompt="1"/>
          </p:nvPr>
        </p:nvSpPr>
        <p:spPr>
          <a:xfrm>
            <a:off x="6083298" y="2471373"/>
            <a:ext cx="5334001" cy="381000"/>
          </a:xfrm>
        </p:spPr>
        <p:txBody>
          <a:bodyPr>
            <a:noAutofit/>
          </a:bodyPr>
          <a:lstStyle>
            <a:lvl1pPr marL="0" indent="0">
              <a:buNone/>
              <a:defRPr sz="2000">
                <a:latin typeface="Lato Black" panose="020F0A02020204030203" pitchFamily="34" charset="0"/>
              </a:defRPr>
            </a:lvl1pPr>
            <a:lvl2pPr marL="457200" indent="0">
              <a:buNone/>
              <a:defRPr sz="3000">
                <a:latin typeface="Lato Black" panose="020F0A02020204030203" pitchFamily="34" charset="0"/>
              </a:defRPr>
            </a:lvl2pPr>
            <a:lvl3pPr marL="914400" indent="0">
              <a:buNone/>
              <a:defRPr sz="3000">
                <a:latin typeface="Lato Black" panose="020F0A02020204030203" pitchFamily="34" charset="0"/>
              </a:defRPr>
            </a:lvl3pPr>
            <a:lvl4pPr marL="1371600" indent="0">
              <a:buNone/>
              <a:defRPr sz="3000">
                <a:latin typeface="Lato Black" panose="020F0A02020204030203" pitchFamily="34" charset="0"/>
              </a:defRPr>
            </a:lvl4pPr>
            <a:lvl5pPr marL="1828800" indent="0">
              <a:buNone/>
              <a:defRPr sz="3000">
                <a:latin typeface="Lato Black" panose="020F0A02020204030203" pitchFamily="34" charset="0"/>
              </a:defRPr>
            </a:lvl5pPr>
          </a:lstStyle>
          <a:p>
            <a:pPr lvl="0"/>
            <a:r>
              <a:rPr lang="en-US" dirty="0"/>
              <a:t>www.frontlinek12.com</a:t>
            </a:r>
          </a:p>
        </p:txBody>
      </p:sp>
    </p:spTree>
    <p:extLst>
      <p:ext uri="{BB962C8B-B14F-4D97-AF65-F5344CB8AC3E}">
        <p14:creationId xmlns:p14="http://schemas.microsoft.com/office/powerpoint/2010/main" val="260756522"/>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8" name="Date Placeholder 1"/>
          <p:cNvSpPr>
            <a:spLocks noGrp="1"/>
          </p:cNvSpPr>
          <p:nvPr>
            <p:ph type="dt" sz="half" idx="10"/>
          </p:nvPr>
        </p:nvSpPr>
        <p:spPr>
          <a:xfrm>
            <a:off x="9715500" y="6400800"/>
            <a:ext cx="1524000" cy="182880"/>
          </a:xfrm>
        </p:spPr>
        <p:txBody>
          <a:bodyPr/>
          <a:lstStyle/>
          <a:p>
            <a:fld id="{BAF1EECE-DA8E-4298-BDBE-97D314EBA5C7}" type="datetime4">
              <a:rPr lang="en-US" smtClean="0"/>
              <a:t>August 28, 2019</a:t>
            </a:fld>
            <a:endParaRPr lang="en-US"/>
          </a:p>
        </p:txBody>
      </p:sp>
      <p:sp>
        <p:nvSpPr>
          <p:cNvPr id="9" name="Footer Placeholder 2"/>
          <p:cNvSpPr>
            <a:spLocks noGrp="1"/>
          </p:cNvSpPr>
          <p:nvPr>
            <p:ph type="ftr" sz="quarter" idx="11"/>
          </p:nvPr>
        </p:nvSpPr>
        <p:spPr>
          <a:xfrm>
            <a:off x="6972300" y="6400800"/>
            <a:ext cx="2743200" cy="182880"/>
          </a:xfrm>
        </p:spPr>
        <p:txBody>
          <a:bodyPr/>
          <a:lstStyle/>
          <a:p>
            <a:r>
              <a:rPr lang="en-US"/>
              <a:t>©2016 Frontline Education Confidential &amp; Proprietary</a:t>
            </a:r>
          </a:p>
        </p:txBody>
      </p:sp>
    </p:spTree>
    <p:extLst>
      <p:ext uri="{BB962C8B-B14F-4D97-AF65-F5344CB8AC3E}">
        <p14:creationId xmlns:p14="http://schemas.microsoft.com/office/powerpoint/2010/main" val="1773675005"/>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1A84635-7125-4CDD-986B-1C01FC945FEA}" type="slidenum">
              <a:rPr lang="en-US" smtClean="0"/>
              <a:pPr>
                <a:defRPr/>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1"/>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7672859"/>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8A8899-2157-4659-8420-3F1A530434FC}" type="slidenum">
              <a:rPr lang="en-US" smtClean="0"/>
              <a:pPr>
                <a:defRPr/>
              </a:pPr>
              <a:t>‹#›</a:t>
            </a:fld>
            <a:endParaRPr lang="en-US" dirty="0"/>
          </a:p>
        </p:txBody>
      </p:sp>
    </p:spTree>
    <p:extLst>
      <p:ext uri="{BB962C8B-B14F-4D97-AF65-F5344CB8AC3E}">
        <p14:creationId xmlns:p14="http://schemas.microsoft.com/office/powerpoint/2010/main" val="4169336127"/>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ctrTitle" hasCustomPrompt="1"/>
          </p:nvPr>
        </p:nvSpPr>
        <p:spPr>
          <a:xfrm>
            <a:off x="731520" y="691974"/>
            <a:ext cx="8229600" cy="1544638"/>
          </a:xfrm>
        </p:spPr>
        <p:txBody>
          <a:bodyPr anchor="t" anchorCtr="0">
            <a:noAutofit/>
          </a:bodyPr>
          <a:lstStyle>
            <a:lvl1pPr algn="l">
              <a:lnSpc>
                <a:spcPts val="5500"/>
              </a:lnSpc>
              <a:defRPr sz="5000">
                <a:solidFill>
                  <a:schemeClr val="bg2"/>
                </a:solidFill>
              </a:defRPr>
            </a:lvl1pPr>
          </a:lstStyle>
          <a:p>
            <a:r>
              <a:rPr lang="en-US" dirty="0"/>
              <a:t>Title of Presentation</a:t>
            </a:r>
            <a:br>
              <a:rPr lang="en-US" dirty="0"/>
            </a:br>
            <a:r>
              <a:rPr lang="en-US" dirty="0"/>
              <a:t>Second Line Optional</a:t>
            </a:r>
          </a:p>
        </p:txBody>
      </p:sp>
      <p:sp>
        <p:nvSpPr>
          <p:cNvPr id="3" name="Subtitle 2"/>
          <p:cNvSpPr>
            <a:spLocks noGrp="1"/>
          </p:cNvSpPr>
          <p:nvPr>
            <p:ph type="subTitle" idx="1" hasCustomPrompt="1"/>
          </p:nvPr>
        </p:nvSpPr>
        <p:spPr>
          <a:xfrm>
            <a:off x="731520" y="2319162"/>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
        <p:nvSpPr>
          <p:cNvPr id="4" name="Date Placeholder 3"/>
          <p:cNvSpPr>
            <a:spLocks noGrp="1"/>
          </p:cNvSpPr>
          <p:nvPr>
            <p:ph type="dt" sz="half" idx="10"/>
          </p:nvPr>
        </p:nvSpPr>
        <p:spPr>
          <a:xfrm>
            <a:off x="9715500" y="6400800"/>
            <a:ext cx="1727200" cy="182880"/>
          </a:xfrm>
        </p:spPr>
        <p:txBody>
          <a:bodyPr/>
          <a:lstStyle/>
          <a:p>
            <a:fld id="{07F19DD1-1207-4D97-99E5-0A7CD28D6090}" type="datetime4">
              <a:rPr lang="en-US" smtClean="0"/>
              <a:t>August 28, 2019</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©2016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Tree>
    <p:extLst>
      <p:ext uri="{BB962C8B-B14F-4D97-AF65-F5344CB8AC3E}">
        <p14:creationId xmlns:p14="http://schemas.microsoft.com/office/powerpoint/2010/main" val="553800600"/>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07F19DD1-1207-4D97-99E5-0A7CD28D6090}" type="datetime4">
              <a:rPr lang="en-US" smtClean="0"/>
              <a:t>August 28, 2019</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©2016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bg2"/>
                </a:solidFill>
              </a:defRPr>
            </a:lvl1pPr>
          </a:lstStyle>
          <a:p>
            <a:r>
              <a:rPr lang="en-US" dirty="0"/>
              <a:t>Title of Presentation</a:t>
            </a:r>
            <a:br>
              <a:rPr lang="en-US" dirty="0"/>
            </a:br>
            <a:r>
              <a:rPr lang="en-US" dirty="0"/>
              <a:t>Second Line Optional</a:t>
            </a:r>
          </a:p>
        </p:txBody>
      </p:sp>
      <p:sp>
        <p:nvSpPr>
          <p:cNvPr id="18"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1483874087"/>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07F19DD1-1207-4D97-99E5-0A7CD28D6090}" type="datetime4">
              <a:rPr lang="en-US" smtClean="0"/>
              <a:t>August 28, 2019</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©2016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0" name="Title 1"/>
          <p:cNvSpPr>
            <a:spLocks noGrp="1"/>
          </p:cNvSpPr>
          <p:nvPr>
            <p:ph type="ctrTitle" hasCustomPrompt="1"/>
          </p:nvPr>
        </p:nvSpPr>
        <p:spPr>
          <a:xfrm>
            <a:off x="731520" y="818979"/>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dirty="0"/>
              <a:t>Title of Presentation</a:t>
            </a:r>
            <a:br>
              <a:rPr lang="en-US" dirty="0"/>
            </a:br>
            <a:r>
              <a:rPr lang="en-US" dirty="0"/>
              <a:t>Second Line Optional</a:t>
            </a:r>
          </a:p>
        </p:txBody>
      </p:sp>
      <p:sp>
        <p:nvSpPr>
          <p:cNvPr id="12" name="Subtitle 2"/>
          <p:cNvSpPr>
            <a:spLocks noGrp="1"/>
          </p:cNvSpPr>
          <p:nvPr>
            <p:ph type="subTitle" idx="1" hasCustomPrompt="1"/>
          </p:nvPr>
        </p:nvSpPr>
        <p:spPr>
          <a:xfrm>
            <a:off x="731520" y="2446167"/>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726653198"/>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07F19DD1-1207-4D97-99E5-0A7CD28D6090}" type="datetime4">
              <a:rPr lang="en-US" smtClean="0"/>
              <a:t>August 28, 2019</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©2016 Frontline Education Confidential &amp; Proprietary</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7" name="Title 1"/>
          <p:cNvSpPr>
            <a:spLocks noGrp="1"/>
          </p:cNvSpPr>
          <p:nvPr>
            <p:ph type="ctrTitle" hasCustomPrompt="1"/>
          </p:nvPr>
        </p:nvSpPr>
        <p:spPr>
          <a:xfrm>
            <a:off x="731520" y="691974"/>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dirty="0"/>
              <a:t>Title of Presentation</a:t>
            </a:r>
            <a:br>
              <a:rPr lang="en-US" dirty="0"/>
            </a:br>
            <a:r>
              <a:rPr lang="en-US" dirty="0"/>
              <a:t>Second Line Optional</a:t>
            </a:r>
          </a:p>
        </p:txBody>
      </p:sp>
      <p:sp>
        <p:nvSpPr>
          <p:cNvPr id="18" name="Subtitle 2"/>
          <p:cNvSpPr>
            <a:spLocks noGrp="1"/>
          </p:cNvSpPr>
          <p:nvPr>
            <p:ph type="subTitle" idx="1" hasCustomPrompt="1"/>
          </p:nvPr>
        </p:nvSpPr>
        <p:spPr>
          <a:xfrm>
            <a:off x="731520" y="2319162"/>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
        <p:nvSpPr>
          <p:cNvPr id="19"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Tree>
    <p:extLst>
      <p:ext uri="{BB962C8B-B14F-4D97-AF65-F5344CB8AC3E}">
        <p14:creationId xmlns:p14="http://schemas.microsoft.com/office/powerpoint/2010/main" val="1345825842"/>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07F19DD1-1207-4D97-99E5-0A7CD28D6090}" type="datetime4">
              <a:rPr lang="en-US" smtClean="0"/>
              <a:t>August 28, 2019</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©2016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3"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dirty="0"/>
              <a:t>Title of Presentation</a:t>
            </a:r>
            <a:br>
              <a:rPr lang="en-US" dirty="0"/>
            </a:br>
            <a:r>
              <a:rPr lang="en-US" dirty="0"/>
              <a:t>Second Line Optional</a:t>
            </a:r>
          </a:p>
        </p:txBody>
      </p:sp>
      <p:sp>
        <p:nvSpPr>
          <p:cNvPr id="15"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1036363420"/>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671"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lvl1pPr>
              <a:defRPr>
                <a:solidFill>
                  <a:schemeClr val="accent3">
                    <a:lumMod val="75000"/>
                  </a:schemeClr>
                </a:solidFill>
              </a:defRPr>
            </a:lvl1pPr>
          </a:lstStyle>
          <a:p>
            <a:fld id="{07F19DD1-1207-4D97-99E5-0A7CD28D6090}" type="datetime4">
              <a:rPr lang="en-US" smtClean="0"/>
              <a:pPr/>
              <a:t>August 28, 2019</a:t>
            </a:fld>
            <a:endParaRPr lang="en-US" dirty="0"/>
          </a:p>
        </p:txBody>
      </p:sp>
      <p:sp>
        <p:nvSpPr>
          <p:cNvPr id="5" name="Footer Placeholder 4"/>
          <p:cNvSpPr>
            <a:spLocks noGrp="1"/>
          </p:cNvSpPr>
          <p:nvPr>
            <p:ph type="ftr" sz="quarter" idx="11"/>
          </p:nvPr>
        </p:nvSpPr>
        <p:spPr>
          <a:xfrm>
            <a:off x="6972300" y="6400800"/>
            <a:ext cx="2743200" cy="182880"/>
          </a:xfrm>
        </p:spPr>
        <p:txBody>
          <a:bodyPr/>
          <a:lstStyle>
            <a:lvl1pPr>
              <a:defRPr>
                <a:solidFill>
                  <a:schemeClr val="accent3">
                    <a:lumMod val="75000"/>
                  </a:schemeClr>
                </a:solidFill>
              </a:defRPr>
            </a:lvl1pPr>
          </a:lstStyle>
          <a:p>
            <a:r>
              <a:rPr lang="en-US" dirty="0"/>
              <a:t>©2016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accent4"/>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tx2"/>
                </a:solidFill>
              </a:defRPr>
            </a:lvl1pPr>
          </a:lstStyle>
          <a:p>
            <a:r>
              <a:rPr lang="en-US" dirty="0"/>
              <a:t>Title of Presentation</a:t>
            </a:r>
            <a:br>
              <a:rPr lang="en-US" dirty="0"/>
            </a:br>
            <a:r>
              <a:rPr lang="en-US" dirty="0"/>
              <a:t>Second Line Optional</a:t>
            </a:r>
          </a:p>
        </p:txBody>
      </p:sp>
      <p:sp>
        <p:nvSpPr>
          <p:cNvPr id="12"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lumMod val="50000"/>
                  </a:schemeClr>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663108076"/>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685800"/>
            <a:ext cx="6858000" cy="1325563"/>
          </a:xfrm>
          <a:prstGeom prst="rect">
            <a:avLst/>
          </a:prstGeom>
        </p:spPr>
        <p:txBody>
          <a:bodyPr vert="horz" lIns="0" tIns="0" rIns="0" bIns="0" rtlCol="0" anchor="t" anchorCtr="0">
            <a:noAutofit/>
          </a:bodyPr>
          <a:lstStyle/>
          <a:p>
            <a:r>
              <a:rPr lang="en-US" dirty="0"/>
              <a:t>One Column Text Header</a:t>
            </a:r>
            <a:br>
              <a:rPr lang="en-US" dirty="0"/>
            </a:br>
            <a:r>
              <a:rPr lang="en-US" dirty="0"/>
              <a:t>Second Line Optional</a:t>
            </a:r>
          </a:p>
        </p:txBody>
      </p:sp>
      <p:sp>
        <p:nvSpPr>
          <p:cNvPr id="3" name="Text Placeholder 2"/>
          <p:cNvSpPr>
            <a:spLocks noGrp="1"/>
          </p:cNvSpPr>
          <p:nvPr>
            <p:ph type="body" idx="1"/>
          </p:nvPr>
        </p:nvSpPr>
        <p:spPr>
          <a:xfrm>
            <a:off x="731520" y="2286000"/>
            <a:ext cx="10685779" cy="384048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474720" y="6400800"/>
            <a:ext cx="2438400" cy="182880"/>
          </a:xfrm>
          <a:prstGeom prst="rect">
            <a:avLst/>
          </a:prstGeom>
        </p:spPr>
        <p:txBody>
          <a:bodyPr vert="horz" lIns="0" tIns="0" rIns="0" bIns="0" rtlCol="0" anchor="b" anchorCtr="0"/>
          <a:lstStyle>
            <a:lvl1pPr algn="l">
              <a:defRPr sz="700">
                <a:solidFill>
                  <a:schemeClr val="accent3"/>
                </a:solidFill>
                <a:latin typeface="Lato" panose="020F0502020204030203" pitchFamily="34" charset="0"/>
              </a:defRPr>
            </a:lvl1pPr>
          </a:lstStyle>
          <a:p>
            <a:fld id="{1F1CC9E7-726F-4633-94F3-1E12DB6B1DF8}" type="datetime4">
              <a:rPr lang="en-US" smtClean="0"/>
              <a:pPr/>
              <a:t>August 28, 2019</a:t>
            </a:fld>
            <a:endParaRPr lang="en-US" dirty="0"/>
          </a:p>
        </p:txBody>
      </p:sp>
      <p:sp>
        <p:nvSpPr>
          <p:cNvPr id="5" name="Footer Placeholder 4"/>
          <p:cNvSpPr>
            <a:spLocks noGrp="1"/>
          </p:cNvSpPr>
          <p:nvPr>
            <p:ph type="ftr" sz="quarter" idx="3"/>
          </p:nvPr>
        </p:nvSpPr>
        <p:spPr>
          <a:xfrm>
            <a:off x="731520" y="6400800"/>
            <a:ext cx="2743200" cy="182880"/>
          </a:xfrm>
          <a:prstGeom prst="rect">
            <a:avLst/>
          </a:prstGeom>
        </p:spPr>
        <p:txBody>
          <a:bodyPr vert="horz" lIns="0" tIns="0" rIns="0" bIns="0" rtlCol="0" anchor="b" anchorCtr="0"/>
          <a:lstStyle>
            <a:lvl1pPr algn="l">
              <a:defRPr sz="700">
                <a:solidFill>
                  <a:schemeClr val="accent3"/>
                </a:solidFill>
                <a:latin typeface="Lato" panose="020F0502020204030203" pitchFamily="34" charset="0"/>
              </a:defRPr>
            </a:lvl1pPr>
          </a:lstStyle>
          <a:p>
            <a:r>
              <a:rPr lang="en-US"/>
              <a:t>©2016 Frontline Education Confidential &amp; Proprietary</a:t>
            </a:r>
            <a:endParaRPr lang="en-US" dirty="0"/>
          </a:p>
        </p:txBody>
      </p:sp>
      <p:sp>
        <p:nvSpPr>
          <p:cNvPr id="6" name="Slide Number Placeholder 5"/>
          <p:cNvSpPr>
            <a:spLocks noGrp="1"/>
          </p:cNvSpPr>
          <p:nvPr>
            <p:ph type="sldNum" sz="quarter" idx="4"/>
          </p:nvPr>
        </p:nvSpPr>
        <p:spPr>
          <a:xfrm>
            <a:off x="10690276" y="6400800"/>
            <a:ext cx="727023" cy="182880"/>
          </a:xfrm>
          <a:prstGeom prst="rect">
            <a:avLst/>
          </a:prstGeom>
        </p:spPr>
        <p:txBody>
          <a:bodyPr vert="horz" lIns="0" tIns="0" rIns="0" bIns="0" rtlCol="0" anchor="b" anchorCtr="0"/>
          <a:lstStyle>
            <a:lvl1pPr algn="r">
              <a:defRPr sz="700">
                <a:solidFill>
                  <a:schemeClr val="accent3"/>
                </a:solidFill>
                <a:latin typeface="Lato" panose="020F0502020204030203" pitchFamily="34" charset="0"/>
              </a:defRPr>
            </a:lvl1pPr>
          </a:lstStyle>
          <a:p>
            <a:fld id="{BCE3D20D-AAEA-46F1-88F4-4FF0702FDAFA}" type="slidenum">
              <a:rPr lang="en-US" smtClean="0"/>
              <a:pPr/>
              <a:t>‹#›</a:t>
            </a:fld>
            <a:endParaRPr lang="en-US"/>
          </a:p>
        </p:txBody>
      </p:sp>
    </p:spTree>
    <p:extLst>
      <p:ext uri="{BB962C8B-B14F-4D97-AF65-F5344CB8AC3E}">
        <p14:creationId xmlns:p14="http://schemas.microsoft.com/office/powerpoint/2010/main" val="14419457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649" r:id="rId4"/>
    <p:sldLayoutId id="2147483685" r:id="rId5"/>
    <p:sldLayoutId id="2147483676" r:id="rId6"/>
    <p:sldLayoutId id="2147483680" r:id="rId7"/>
    <p:sldLayoutId id="2147483681" r:id="rId8"/>
    <p:sldLayoutId id="2147483694" r:id="rId9"/>
    <p:sldLayoutId id="2147483696" r:id="rId10"/>
    <p:sldLayoutId id="2147483674" r:id="rId11"/>
    <p:sldLayoutId id="2147483673" r:id="rId12"/>
    <p:sldLayoutId id="2147483686" r:id="rId13"/>
    <p:sldLayoutId id="2147483687" r:id="rId14"/>
    <p:sldLayoutId id="2147483688" r:id="rId15"/>
    <p:sldLayoutId id="2147483689" r:id="rId16"/>
    <p:sldLayoutId id="2147483693" r:id="rId17"/>
    <p:sldLayoutId id="2147483666" r:id="rId18"/>
    <p:sldLayoutId id="2147483667" r:id="rId19"/>
    <p:sldLayoutId id="2147483650" r:id="rId20"/>
    <p:sldLayoutId id="2147483669" r:id="rId21"/>
    <p:sldLayoutId id="2147483670" r:id="rId22"/>
    <p:sldLayoutId id="2147483668" r:id="rId23"/>
    <p:sldLayoutId id="2147483699" r:id="rId24"/>
    <p:sldLayoutId id="2147483700" r:id="rId25"/>
    <p:sldLayoutId id="2147483695" r:id="rId26"/>
    <p:sldLayoutId id="2147483701" r:id="rId27"/>
    <p:sldLayoutId id="2147483672" r:id="rId28"/>
    <p:sldLayoutId id="2147483652" r:id="rId29"/>
    <p:sldLayoutId id="2147483698" r:id="rId30"/>
    <p:sldLayoutId id="2147483697" r:id="rId31"/>
    <p:sldLayoutId id="2147483671" r:id="rId32"/>
    <p:sldLayoutId id="2147483653" r:id="rId33"/>
    <p:sldLayoutId id="2147483656" r:id="rId34"/>
    <p:sldLayoutId id="2147483654" r:id="rId35"/>
    <p:sldLayoutId id="2147483655" r:id="rId36"/>
    <p:sldLayoutId id="2147483705" r:id="rId37"/>
    <p:sldLayoutId id="2147483706" r:id="rId38"/>
  </p:sldLayoutIdLst>
  <mc:AlternateContent xmlns:mc="http://schemas.openxmlformats.org/markup-compatibility/2006">
    <mc:Choice xmlns:p14="http://schemas.microsoft.com/office/powerpoint/2010/main" Requires="p14">
      <p:transition p14:dur="250" advTm="59000"/>
    </mc:Choice>
    <mc:Fallback>
      <p:transition advTm="59000"/>
    </mc:Fallback>
  </mc:AlternateContent>
  <p:hf hdr="0"/>
  <p:txStyles>
    <p:titleStyle>
      <a:lvl1pPr algn="l" defTabSz="914400" rtl="0" eaLnBrk="1" latinLnBrk="0" hangingPunct="1">
        <a:lnSpc>
          <a:spcPts val="4000"/>
        </a:lnSpc>
        <a:spcBef>
          <a:spcPct val="0"/>
        </a:spcBef>
        <a:buNone/>
        <a:defRPr sz="3500" kern="1200" baseline="0">
          <a:solidFill>
            <a:srgbClr val="7A4183"/>
          </a:solidFill>
          <a:latin typeface="Karbon Slab Stencil" pitchFamily="50" charset="0"/>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500" kern="1200">
          <a:solidFill>
            <a:schemeClr val="tx1"/>
          </a:solidFill>
          <a:latin typeface="Lato Light" panose="020F0302020204030203" pitchFamily="34" charset="0"/>
          <a:ea typeface="+mn-ea"/>
          <a:cs typeface="+mn-cs"/>
        </a:defRPr>
      </a:lvl1pPr>
      <a:lvl2pPr marL="6858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2pPr>
      <a:lvl3pPr marL="11430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3pPr>
      <a:lvl4pPr marL="16002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4pPr>
      <a:lvl5pPr marL="20574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emf"/><Relationship Id="rId1" Type="http://schemas.openxmlformats.org/officeDocument/2006/relationships/slideLayout" Target="../slideLayouts/slideLayout36.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665669" y="691974"/>
            <a:ext cx="8872666" cy="2318396"/>
          </a:xfrm>
        </p:spPr>
        <p:txBody>
          <a:bodyPr>
            <a:normAutofit fontScale="90000"/>
          </a:bodyPr>
          <a:lstStyle/>
          <a:p>
            <a:pPr>
              <a:lnSpc>
                <a:spcPct val="100000"/>
              </a:lnSpc>
              <a:defRPr/>
            </a:pPr>
            <a:r>
              <a:rPr lang="en-US" sz="6000" dirty="0"/>
              <a:t>Legally Defensible IEPs Following the Landmark Supreme Court Ruling on Providing FAPE</a:t>
            </a:r>
            <a:br>
              <a:rPr lang="en-US" dirty="0"/>
            </a:br>
            <a:endParaRPr lang="en-US" altLang="en-US" sz="3600" dirty="0">
              <a:solidFill>
                <a:schemeClr val="tx1">
                  <a:lumMod val="95000"/>
                  <a:lumOff val="5000"/>
                </a:schemeClr>
              </a:solidFill>
            </a:endParaRPr>
          </a:p>
        </p:txBody>
      </p:sp>
      <p:sp>
        <p:nvSpPr>
          <p:cNvPr id="5123" name="Rectangle 3"/>
          <p:cNvSpPr>
            <a:spLocks noGrp="1" noChangeArrowheads="1"/>
          </p:cNvSpPr>
          <p:nvPr>
            <p:ph type="subTitle" idx="1"/>
          </p:nvPr>
        </p:nvSpPr>
        <p:spPr>
          <a:xfrm>
            <a:off x="392600" y="4129852"/>
            <a:ext cx="8229600" cy="1014412"/>
          </a:xfrm>
        </p:spPr>
        <p:txBody>
          <a:bodyPr rtlCol="0"/>
          <a:lstStyle/>
          <a:p>
            <a:pPr eaLnBrk="1" fontAlgn="auto" hangingPunct="1">
              <a:buClr>
                <a:schemeClr val="accent3"/>
              </a:buClr>
              <a:defRPr/>
            </a:pPr>
            <a:r>
              <a:rPr lang="en-US" altLang="en-US" sz="2400" dirty="0"/>
              <a:t>Frontline Education</a:t>
            </a:r>
          </a:p>
          <a:p>
            <a:pPr eaLnBrk="1" fontAlgn="auto" hangingPunct="1">
              <a:buClr>
                <a:schemeClr val="accent3"/>
              </a:buClr>
              <a:defRPr/>
            </a:pPr>
            <a:r>
              <a:rPr lang="en-US" altLang="en-US" sz="2500" dirty="0"/>
              <a:t>John B. Comegno II, Esquire</a:t>
            </a:r>
          </a:p>
        </p:txBody>
      </p:sp>
      <p:sp>
        <p:nvSpPr>
          <p:cNvPr id="2" name="Text Placeholder 1"/>
          <p:cNvSpPr>
            <a:spLocks noGrp="1"/>
          </p:cNvSpPr>
          <p:nvPr>
            <p:ph type="body" sz="quarter" idx="13"/>
          </p:nvPr>
        </p:nvSpPr>
        <p:spPr/>
        <p:txBody>
          <a:bodyPr/>
          <a:lstStyle/>
          <a:p>
            <a:endParaRPr lang="en-US"/>
          </a:p>
        </p:txBody>
      </p:sp>
      <p:sp>
        <p:nvSpPr>
          <p:cNvPr id="7" name="Rectangle 3"/>
          <p:cNvSpPr txBox="1">
            <a:spLocks noChangeArrowheads="1"/>
          </p:cNvSpPr>
          <p:nvPr/>
        </p:nvSpPr>
        <p:spPr>
          <a:xfrm>
            <a:off x="703298" y="1679458"/>
            <a:ext cx="8229600" cy="1014412"/>
          </a:xfrm>
          <a:prstGeom prst="rect">
            <a:avLst/>
          </a:prstGeom>
        </p:spPr>
        <p:txBody>
          <a:bodyPr vert="horz" lIns="0" tIns="0" rIns="0" bIns="0" rtlCol="0">
            <a:noAutofit/>
          </a:bodyPr>
          <a:lstStyle>
            <a:lvl1pPr marL="0" indent="0" algn="l" defTabSz="914400" rtl="0" eaLnBrk="1" latinLnBrk="0" hangingPunct="1">
              <a:lnSpc>
                <a:spcPts val="3000"/>
              </a:lnSpc>
              <a:spcBef>
                <a:spcPts val="400"/>
              </a:spcBef>
              <a:buClr>
                <a:schemeClr val="bg2"/>
              </a:buClr>
              <a:buFont typeface="Arial" panose="020B0604020202020204" pitchFamily="34" charset="0"/>
              <a:buNone/>
              <a:defRPr sz="2800" kern="1200">
                <a:solidFill>
                  <a:schemeClr val="accent2"/>
                </a:solidFill>
                <a:latin typeface="Lato Light" panose="020F0302020204030203" pitchFamily="34" charset="0"/>
                <a:ea typeface="+mn-ea"/>
                <a:cs typeface="+mn-cs"/>
              </a:defRPr>
            </a:lvl1pPr>
            <a:lvl2pPr marL="457200" indent="0" algn="ctr" defTabSz="914400" rtl="0" eaLnBrk="1" latinLnBrk="0" hangingPunct="1">
              <a:lnSpc>
                <a:spcPct val="90000"/>
              </a:lnSpc>
              <a:spcBef>
                <a:spcPts val="500"/>
              </a:spcBef>
              <a:buFont typeface="Lato" panose="020F0502020204030203" pitchFamily="34" charset="0"/>
              <a:buNone/>
              <a:defRPr sz="2000" kern="1200">
                <a:solidFill>
                  <a:schemeClr val="tx1"/>
                </a:solidFill>
                <a:latin typeface="Lato Light" panose="020F0302020204030203" pitchFamily="34" charset="0"/>
                <a:ea typeface="+mn-ea"/>
                <a:cs typeface="+mn-cs"/>
              </a:defRPr>
            </a:lvl2pPr>
            <a:lvl3pPr marL="914400" indent="0" algn="ctr" defTabSz="914400" rtl="0" eaLnBrk="1" latinLnBrk="0" hangingPunct="1">
              <a:lnSpc>
                <a:spcPct val="90000"/>
              </a:lnSpc>
              <a:spcBef>
                <a:spcPts val="500"/>
              </a:spcBef>
              <a:buFont typeface="Lato" panose="020F0502020204030203" pitchFamily="34" charset="0"/>
              <a:buNone/>
              <a:defRPr sz="1800" kern="1200">
                <a:solidFill>
                  <a:schemeClr val="tx1"/>
                </a:solidFill>
                <a:latin typeface="Lato Light" panose="020F0302020204030203" pitchFamily="34" charset="0"/>
                <a:ea typeface="+mn-ea"/>
                <a:cs typeface="+mn-cs"/>
              </a:defRPr>
            </a:lvl3pPr>
            <a:lvl4pPr marL="1371600" indent="0" algn="ctr" defTabSz="914400" rtl="0" eaLnBrk="1" latinLnBrk="0" hangingPunct="1">
              <a:lnSpc>
                <a:spcPct val="90000"/>
              </a:lnSpc>
              <a:spcBef>
                <a:spcPts val="500"/>
              </a:spcBef>
              <a:buFont typeface="Lato" panose="020F0502020204030203" pitchFamily="34" charset="0"/>
              <a:buNone/>
              <a:defRPr sz="1600" kern="1200">
                <a:solidFill>
                  <a:schemeClr val="tx1"/>
                </a:solidFill>
                <a:latin typeface="Lato Light" panose="020F0302020204030203" pitchFamily="34" charset="0"/>
                <a:ea typeface="+mn-ea"/>
                <a:cs typeface="+mn-cs"/>
              </a:defRPr>
            </a:lvl4pPr>
            <a:lvl5pPr marL="1828800" indent="0" algn="ctr" defTabSz="914400" rtl="0" eaLnBrk="1" latinLnBrk="0" hangingPunct="1">
              <a:lnSpc>
                <a:spcPct val="90000"/>
              </a:lnSpc>
              <a:spcBef>
                <a:spcPts val="500"/>
              </a:spcBef>
              <a:buFont typeface="Lato" panose="020F0502020204030203" pitchFamily="34" charset="0"/>
              <a:buNone/>
              <a:defRPr sz="1600" kern="1200">
                <a:solidFill>
                  <a:schemeClr val="tx1"/>
                </a:solidFill>
                <a:latin typeface="Lato Light" panose="020F03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chemeClr val="accent3"/>
              </a:buClr>
              <a:defRPr/>
            </a:pPr>
            <a:endParaRPr lang="en-US" altLang="en-US" sz="2500" dirty="0"/>
          </a:p>
        </p:txBody>
      </p:sp>
      <p:sp>
        <p:nvSpPr>
          <p:cNvPr id="3" name="Rectangle 2"/>
          <p:cNvSpPr/>
          <p:nvPr/>
        </p:nvSpPr>
        <p:spPr>
          <a:xfrm>
            <a:off x="6961482" y="4129852"/>
            <a:ext cx="4477926" cy="79022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7389" y="4195704"/>
            <a:ext cx="3880334" cy="631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8267335"/>
      </p:ext>
    </p:extLst>
  </p:cSld>
  <p:clrMapOvr>
    <a:masterClrMapping/>
  </p:clrMapOvr>
  <mc:AlternateContent xmlns:mc="http://schemas.openxmlformats.org/markup-compatibility/2006">
    <mc:Choice xmlns:p14="http://schemas.microsoft.com/office/powerpoint/2010/main" Requires="p14">
      <p:transition p14:dur="250" advTm="17000"/>
    </mc:Choice>
    <mc:Fallback>
      <p:transition advTm="17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731520" y="1937926"/>
            <a:ext cx="10685779" cy="3840480"/>
          </a:xfrm>
        </p:spPr>
        <p:txBody>
          <a:bodyPr>
            <a:noAutofit/>
          </a:bodyPr>
          <a:lstStyle/>
          <a:p>
            <a:pPr lvl="0" algn="just"/>
            <a:r>
              <a:rPr lang="en-US" sz="2800" dirty="0"/>
              <a:t>Adhering below, the Board demonstrated “at the least, minimal progress” through prior IEPs, and same was concluded sufficient to establish FAPE.</a:t>
            </a:r>
          </a:p>
          <a:p>
            <a:pPr lvl="0" algn="just"/>
            <a:r>
              <a:rPr lang="en-US" sz="2800" dirty="0"/>
              <a:t>The 10</a:t>
            </a:r>
            <a:r>
              <a:rPr lang="en-US" sz="2800" baseline="30000" dirty="0"/>
              <a:t>th</a:t>
            </a:r>
            <a:r>
              <a:rPr lang="en-US" sz="2800" dirty="0"/>
              <a:t> Circuit, noting that progress, and applying a “de </a:t>
            </a:r>
            <a:r>
              <a:rPr lang="en-US" sz="2800" dirty="0" err="1"/>
              <a:t>minimis</a:t>
            </a:r>
            <a:r>
              <a:rPr lang="en-US" sz="2800" dirty="0"/>
              <a:t>” standard to FAPE, concluded that the Board had met its burden and provided sufficient special education and related service to </a:t>
            </a:r>
            <a:r>
              <a:rPr lang="en-US" sz="2800" dirty="0" err="1"/>
              <a:t>Endrew</a:t>
            </a:r>
            <a:r>
              <a:rPr lang="en-US" sz="2800" dirty="0"/>
              <a:t>.</a:t>
            </a:r>
          </a:p>
          <a:p>
            <a:pPr lvl="0" algn="just"/>
            <a:r>
              <a:rPr lang="en-US" sz="2800" dirty="0"/>
              <a:t>U.S. Supreme Court reverses this ruling and clarifies: “to meet its substantive obligation under the IDEA, a school must offer an IEP reasonably calculated to enable a child to make progress appropriate in light of a child’s circumstances.”</a:t>
            </a:r>
          </a:p>
        </p:txBody>
      </p:sp>
      <p:sp>
        <p:nvSpPr>
          <p:cNvPr id="7" name="Title 5"/>
          <p:cNvSpPr>
            <a:spLocks noGrp="1"/>
          </p:cNvSpPr>
          <p:nvPr>
            <p:ph type="title"/>
          </p:nvPr>
        </p:nvSpPr>
        <p:spPr>
          <a:xfrm>
            <a:off x="731520" y="480218"/>
            <a:ext cx="6858000" cy="1325563"/>
          </a:xfrm>
        </p:spPr>
        <p:txBody>
          <a:bodyPr/>
          <a:lstStyle/>
          <a:p>
            <a:r>
              <a:rPr lang="en-US" dirty="0"/>
              <a:t>FAPE</a:t>
            </a:r>
          </a:p>
        </p:txBody>
      </p:sp>
      <p:pic>
        <p:nvPicPr>
          <p:cNvPr id="8" name="Picture 7"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5323454"/>
      </p:ext>
    </p:extLst>
  </p:cSld>
  <p:clrMapOvr>
    <a:masterClrMapping/>
  </p:clrMapOvr>
  <mc:AlternateContent xmlns:mc="http://schemas.openxmlformats.org/markup-compatibility/2006">
    <mc:Choice xmlns:p14="http://schemas.microsoft.com/office/powerpoint/2010/main" Requires="p14">
      <p:transition p14:dur="250" advTm="79000"/>
    </mc:Choice>
    <mc:Fallback>
      <p:transition advTm="79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normAutofit/>
          </a:bodyPr>
          <a:lstStyle/>
          <a:p>
            <a:pPr lvl="0" algn="just"/>
            <a:r>
              <a:rPr lang="en-US" sz="2500" dirty="0"/>
              <a:t>“The reasonably calculated qualification reflects a recognition that crafting an appropriate program of education requires a prospective judgment by school officials.”  “The Act contemplates that this fact-intensive exercise will be informed not only by the expertise of school officials, but also the input of the child’s parents or guardians.” “Any review of an IEP must appreciate that the question is whether the IEP is </a:t>
            </a:r>
            <a:r>
              <a:rPr lang="en-US" sz="2500" i="1" dirty="0"/>
              <a:t>reasonable</a:t>
            </a:r>
            <a:r>
              <a:rPr lang="en-US" sz="2500" dirty="0"/>
              <a:t>, not whether one ‘regards’ it as ideal.”</a:t>
            </a:r>
          </a:p>
          <a:p>
            <a:pPr lvl="0" algn="just"/>
            <a:r>
              <a:rPr lang="en-US" sz="2500" dirty="0"/>
              <a:t>“The IEP must aim to enable a child to make progress.  After all, the essential function of an IEP is to set out a plan for pursuing academic and functional advancement.”</a:t>
            </a:r>
          </a:p>
          <a:p>
            <a:pPr lvl="0" algn="just"/>
            <a:r>
              <a:rPr lang="en-US" sz="2500" dirty="0"/>
              <a:t>This standard does not require “ambitious” goalsetting. </a:t>
            </a:r>
          </a:p>
        </p:txBody>
      </p:sp>
      <p:sp>
        <p:nvSpPr>
          <p:cNvPr id="6" name="Title 5"/>
          <p:cNvSpPr>
            <a:spLocks noGrp="1"/>
          </p:cNvSpPr>
          <p:nvPr>
            <p:ph type="title"/>
          </p:nvPr>
        </p:nvSpPr>
        <p:spPr>
          <a:xfrm>
            <a:off x="731520" y="480218"/>
            <a:ext cx="6858000" cy="1325563"/>
          </a:xfrm>
        </p:spPr>
        <p:txBody>
          <a:bodyPr/>
          <a:lstStyle/>
          <a:p>
            <a:r>
              <a:rPr lang="en-US" dirty="0"/>
              <a:t>FAPE</a:t>
            </a:r>
          </a:p>
        </p:txBody>
      </p:sp>
      <p:pic>
        <p:nvPicPr>
          <p:cNvPr id="7" name="Picture 6"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203957"/>
      </p:ext>
    </p:extLst>
  </p:cSld>
  <p:clrMapOvr>
    <a:masterClrMapping/>
  </p:clrMapOvr>
  <mc:AlternateContent xmlns:mc="http://schemas.openxmlformats.org/markup-compatibility/2006">
    <mc:Choice xmlns:p14="http://schemas.microsoft.com/office/powerpoint/2010/main" Requires="p14">
      <p:transition p14:dur="250" advTm="85000"/>
    </mc:Choice>
    <mc:Fallback>
      <p:transition advTm="8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731520" y="1806222"/>
            <a:ext cx="10685779" cy="3840480"/>
          </a:xfrm>
        </p:spPr>
        <p:txBody>
          <a:bodyPr>
            <a:noAutofit/>
          </a:bodyPr>
          <a:lstStyle/>
          <a:p>
            <a:pPr lvl="0" algn="just"/>
            <a:r>
              <a:rPr lang="en-US" sz="2400" dirty="0"/>
              <a:t>The Court references “ambitious” in noting: </a:t>
            </a:r>
          </a:p>
          <a:p>
            <a:pPr lvl="1" algn="just"/>
            <a:r>
              <a:rPr lang="en-US" sz="2400" dirty="0"/>
              <a:t>“This reflects the broad purpose of the IDEA, an “ambitious” piece of legislation enacted “in response to Congress’ perception that a majority of handicapped children in the United States were ‘either totally excluded from schools or [were] sitting idly in regular classrooms awaiting a time when they were old enough to ‘drop out.’” A substantive standard not focused on student progress would do little to remedy the pervasive and tragic academic stagnation that prompted Congress to act.”</a:t>
            </a:r>
          </a:p>
          <a:p>
            <a:pPr lvl="0" algn="just"/>
            <a:r>
              <a:rPr lang="en-US" sz="2400" dirty="0"/>
              <a:t>The Court’s focus, in the IEP team’s responsibility with regard to progress, focuses on the “child’s circumstances,” as “a focus on the particular child is at the core of the IDEA.”  The Court notes instruction must be “specially designed” to meet a child’s “unique needs.”</a:t>
            </a:r>
          </a:p>
        </p:txBody>
      </p:sp>
      <p:sp>
        <p:nvSpPr>
          <p:cNvPr id="7" name="Title 5"/>
          <p:cNvSpPr>
            <a:spLocks noGrp="1"/>
          </p:cNvSpPr>
          <p:nvPr>
            <p:ph type="title"/>
          </p:nvPr>
        </p:nvSpPr>
        <p:spPr>
          <a:xfrm>
            <a:off x="731520" y="480218"/>
            <a:ext cx="6858000" cy="1325563"/>
          </a:xfrm>
        </p:spPr>
        <p:txBody>
          <a:bodyPr/>
          <a:lstStyle/>
          <a:p>
            <a:r>
              <a:rPr lang="en-US" sz="3600" dirty="0"/>
              <a:t>FAPE</a:t>
            </a:r>
            <a:endParaRPr lang="en-US" dirty="0"/>
          </a:p>
        </p:txBody>
      </p:sp>
      <p:pic>
        <p:nvPicPr>
          <p:cNvPr id="8" name="Picture 7"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207618"/>
      </p:ext>
    </p:extLst>
  </p:cSld>
  <p:clrMapOvr>
    <a:masterClrMapping/>
  </p:clrMapOvr>
  <mc:AlternateContent xmlns:mc="http://schemas.openxmlformats.org/markup-compatibility/2006">
    <mc:Choice xmlns:p14="http://schemas.microsoft.com/office/powerpoint/2010/main" Requires="p14">
      <p:transition p14:dur="250" advTm="40000"/>
    </mc:Choice>
    <mc:Fallback>
      <p:transition advTm="4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731520" y="1523999"/>
            <a:ext cx="10685779" cy="3840480"/>
          </a:xfrm>
        </p:spPr>
        <p:txBody>
          <a:bodyPr>
            <a:noAutofit/>
          </a:bodyPr>
          <a:lstStyle/>
          <a:p>
            <a:pPr lvl="0" algn="just"/>
            <a:r>
              <a:rPr lang="en-US" sz="2600" dirty="0"/>
              <a:t>Court recognized a “progress” difference between students in “regular classrooms,” and students with significant difficulties whose progress cannot be readily measured by virtue of “passing marks” or “advancing from grade to grade.”</a:t>
            </a:r>
          </a:p>
          <a:p>
            <a:pPr lvl="0" algn="just"/>
            <a:r>
              <a:rPr lang="en-US" sz="2600" dirty="0"/>
              <a:t>With regard to students whose difficulties prevent regular classroom integration and/or learning on “grade level,” progress sufficient for FAPE means: </a:t>
            </a:r>
          </a:p>
          <a:p>
            <a:pPr lvl="1" algn="just"/>
            <a:r>
              <a:rPr lang="en-US" sz="2600" dirty="0"/>
              <a:t>“[H]is educational program must be appropriately ambitious in light of his circumstances, just as advancement from grade to grade is appropriately ambitious for most children in a regular classroom.  The goals may differ, but every child should have a chance to meet challenging objectives.”</a:t>
            </a:r>
          </a:p>
        </p:txBody>
      </p:sp>
      <p:sp>
        <p:nvSpPr>
          <p:cNvPr id="7" name="Title 5"/>
          <p:cNvSpPr>
            <a:spLocks noGrp="1"/>
          </p:cNvSpPr>
          <p:nvPr>
            <p:ph type="title"/>
          </p:nvPr>
        </p:nvSpPr>
        <p:spPr>
          <a:xfrm>
            <a:off x="731520" y="480218"/>
            <a:ext cx="6858000" cy="1325563"/>
          </a:xfrm>
        </p:spPr>
        <p:txBody>
          <a:bodyPr/>
          <a:lstStyle/>
          <a:p>
            <a:r>
              <a:rPr lang="en-US" dirty="0"/>
              <a:t>FAPE</a:t>
            </a:r>
          </a:p>
        </p:txBody>
      </p:sp>
      <p:pic>
        <p:nvPicPr>
          <p:cNvPr id="8" name="Picture 7"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6328847"/>
      </p:ext>
    </p:extLst>
  </p:cSld>
  <p:clrMapOvr>
    <a:masterClrMapping/>
  </p:clrMapOvr>
  <mc:AlternateContent xmlns:mc="http://schemas.openxmlformats.org/markup-compatibility/2006">
    <mc:Choice xmlns:p14="http://schemas.microsoft.com/office/powerpoint/2010/main" Requires="p14">
      <p:transition p14:dur="250" advTm="42000"/>
    </mc:Choice>
    <mc:Fallback>
      <p:transition advTm="4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normAutofit lnSpcReduction="10000"/>
          </a:bodyPr>
          <a:lstStyle/>
          <a:p>
            <a:pPr lvl="0" algn="just"/>
            <a:r>
              <a:rPr lang="en-US" sz="2800" dirty="0"/>
              <a:t>The Court specifically rejected </a:t>
            </a:r>
            <a:r>
              <a:rPr lang="en-US" sz="2800" dirty="0" err="1"/>
              <a:t>Endrew’s</a:t>
            </a:r>
            <a:r>
              <a:rPr lang="en-US" sz="2800" dirty="0"/>
              <a:t> parents’ argument that FAPE means: </a:t>
            </a:r>
          </a:p>
          <a:p>
            <a:pPr lvl="1" algn="just"/>
            <a:r>
              <a:rPr lang="en-US" sz="2800" dirty="0"/>
              <a:t>“[A]n education that aims to provide a child with a disability opportunities to achieve academic success, attain self-sufficiency, and contribute to society that are substantially equal to the opportunities afforded children without disabilities.”</a:t>
            </a:r>
          </a:p>
          <a:p>
            <a:pPr lvl="0" algn="just"/>
            <a:r>
              <a:rPr lang="en-US" sz="2800" dirty="0"/>
              <a:t>The Court acknowledged that the </a:t>
            </a:r>
            <a:r>
              <a:rPr lang="en-US" sz="2800" u="sng" dirty="0"/>
              <a:t>Rowley</a:t>
            </a:r>
            <a:r>
              <a:rPr lang="en-US" sz="2800" dirty="0"/>
              <a:t> Court denied such argument in that case, specifically concluding that FAPE does not mean “substantially equal” to services where progress is enjoyed or realized by non-disabled students.</a:t>
            </a:r>
          </a:p>
        </p:txBody>
      </p:sp>
      <p:sp>
        <p:nvSpPr>
          <p:cNvPr id="6" name="Title 5"/>
          <p:cNvSpPr>
            <a:spLocks noGrp="1"/>
          </p:cNvSpPr>
          <p:nvPr>
            <p:ph type="title"/>
          </p:nvPr>
        </p:nvSpPr>
        <p:spPr>
          <a:xfrm>
            <a:off x="731520" y="480218"/>
            <a:ext cx="6858000" cy="1325563"/>
          </a:xfrm>
        </p:spPr>
        <p:txBody>
          <a:bodyPr/>
          <a:lstStyle/>
          <a:p>
            <a:r>
              <a:rPr lang="en-US" dirty="0"/>
              <a:t>FAPE</a:t>
            </a:r>
          </a:p>
        </p:txBody>
      </p:sp>
      <p:pic>
        <p:nvPicPr>
          <p:cNvPr id="7" name="Picture 6"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6110767"/>
      </p:ext>
    </p:extLst>
  </p:cSld>
  <p:clrMapOvr>
    <a:masterClrMapping/>
  </p:clrMapOvr>
  <mc:AlternateContent xmlns:mc="http://schemas.openxmlformats.org/markup-compatibility/2006">
    <mc:Choice xmlns:p14="http://schemas.microsoft.com/office/powerpoint/2010/main" Requires="p14">
      <p:transition p14:dur="250" advTm="29000"/>
    </mc:Choice>
    <mc:Fallback>
      <p:transition advTm="29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normAutofit/>
          </a:bodyPr>
          <a:lstStyle/>
          <a:p>
            <a:pPr lvl="0" algn="just"/>
            <a:r>
              <a:rPr lang="en-US" sz="2600" dirty="0"/>
              <a:t>Understanding that “appropriate” progress is impossible to clarify for all students, the Court noted that “the adequacy of the given IEP turns on the unique circumstances of the child for whom it was created.” </a:t>
            </a:r>
          </a:p>
          <a:p>
            <a:pPr algn="just"/>
            <a:r>
              <a:rPr lang="en-US" sz="2600" i="1" dirty="0"/>
              <a:t>“At the same time, deference is based on the application of expertise in the exercise of judgment by school authorities. The Act vests these officials with responsibility for decisions of critical importance to the life of a disabled child. The nature of the IEP process, from the initial consultation through state administrative proceedings, ensures that parents and school representatives will fully air their respective opinions on the degree of progress a child’s IEP should pursue.”</a:t>
            </a:r>
          </a:p>
        </p:txBody>
      </p:sp>
      <p:sp>
        <p:nvSpPr>
          <p:cNvPr id="6" name="Title 5"/>
          <p:cNvSpPr>
            <a:spLocks noGrp="1"/>
          </p:cNvSpPr>
          <p:nvPr>
            <p:ph type="title"/>
          </p:nvPr>
        </p:nvSpPr>
        <p:spPr>
          <a:xfrm>
            <a:off x="731520" y="480218"/>
            <a:ext cx="6858000" cy="1325563"/>
          </a:xfrm>
        </p:spPr>
        <p:txBody>
          <a:bodyPr/>
          <a:lstStyle/>
          <a:p>
            <a:r>
              <a:rPr lang="en-US" dirty="0"/>
              <a:t>FAPE</a:t>
            </a:r>
          </a:p>
        </p:txBody>
      </p:sp>
      <p:pic>
        <p:nvPicPr>
          <p:cNvPr id="7" name="Picture 6"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4917251"/>
      </p:ext>
    </p:extLst>
  </p:cSld>
  <p:clrMapOvr>
    <a:masterClrMapping/>
  </p:clrMapOvr>
  <mc:AlternateContent xmlns:mc="http://schemas.openxmlformats.org/markup-compatibility/2006">
    <mc:Choice xmlns:p14="http://schemas.microsoft.com/office/powerpoint/2010/main" Requires="p14">
      <p:transition p14:dur="250" advTm="11000"/>
    </mc:Choice>
    <mc:Fallback>
      <p:transition advTm="11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idx="4294967295"/>
          </p:nvPr>
        </p:nvSpPr>
        <p:spPr>
          <a:xfrm>
            <a:off x="4733807" y="699911"/>
            <a:ext cx="10261600" cy="5638800"/>
          </a:xfrm>
        </p:spPr>
        <p:txBody>
          <a:bodyPr/>
          <a:lstStyle/>
          <a:p>
            <a:pPr eaLnBrk="1" hangingPunct="1">
              <a:lnSpc>
                <a:spcPct val="80000"/>
              </a:lnSpc>
              <a:buFont typeface="Wingdings" panose="05000000000000000000" pitchFamily="2" charset="2"/>
              <a:buNone/>
            </a:pPr>
            <a:endParaRPr lang="en-US" altLang="en-US" sz="2400" dirty="0"/>
          </a:p>
          <a:p>
            <a:pPr eaLnBrk="1" hangingPunct="1">
              <a:lnSpc>
                <a:spcPct val="80000"/>
              </a:lnSpc>
              <a:buFont typeface="Wingdings" panose="05000000000000000000" pitchFamily="2" charset="2"/>
              <a:buNone/>
            </a:pPr>
            <a:r>
              <a:rPr lang="en-US" altLang="en-US" sz="2800" dirty="0">
                <a:solidFill>
                  <a:schemeClr val="bg2"/>
                </a:solidFill>
              </a:rPr>
              <a:t>John B. Comegno II, Esquire</a:t>
            </a:r>
          </a:p>
          <a:p>
            <a:pPr eaLnBrk="1" hangingPunct="1">
              <a:lnSpc>
                <a:spcPct val="80000"/>
              </a:lnSpc>
              <a:buFont typeface="Wingdings" panose="05000000000000000000" pitchFamily="2" charset="2"/>
              <a:buNone/>
            </a:pPr>
            <a:r>
              <a:rPr lang="en-US" altLang="en-US" sz="2800" dirty="0">
                <a:solidFill>
                  <a:schemeClr val="bg2"/>
                </a:solidFill>
              </a:rPr>
              <a:t>jcomegno@comegnolaw.com</a:t>
            </a:r>
          </a:p>
          <a:p>
            <a:pPr eaLnBrk="1" hangingPunct="1">
              <a:lnSpc>
                <a:spcPct val="80000"/>
              </a:lnSpc>
              <a:buFont typeface="Wingdings" panose="05000000000000000000" pitchFamily="2" charset="2"/>
              <a:buNone/>
            </a:pPr>
            <a:r>
              <a:rPr lang="en-US" altLang="en-US" sz="2800" dirty="0">
                <a:solidFill>
                  <a:schemeClr val="bg2"/>
                </a:solidFill>
              </a:rPr>
              <a:t>856.234.4114</a:t>
            </a:r>
          </a:p>
        </p:txBody>
      </p:sp>
      <p:pic>
        <p:nvPicPr>
          <p:cNvPr id="7" name="Picture 6" descr="Untitled-2.ai"/>
          <p:cNvPicPr>
            <a:picLocks noChangeAspect="1"/>
          </p:cNvPicPr>
          <p:nvPr/>
        </p:nvPicPr>
        <p:blipFill rotWithShape="1">
          <a:blip r:embed="rId2">
            <a:extLst>
              <a:ext uri="{28A0092B-C50C-407E-A947-70E740481C1C}">
                <a14:useLocalDpi xmlns:a14="http://schemas.microsoft.com/office/drawing/2010/main" val="0"/>
              </a:ext>
            </a:extLst>
          </a:blip>
          <a:srcRect l="72379" r="-72381"/>
          <a:stretch/>
        </p:blipFill>
        <p:spPr>
          <a:xfrm>
            <a:off x="22657" y="-5616222"/>
            <a:ext cx="21587892" cy="21590000"/>
          </a:xfrm>
          <a:prstGeom prst="rect">
            <a:avLst/>
          </a:prstGeom>
        </p:spPr>
      </p:pic>
      <p:pic>
        <p:nvPicPr>
          <p:cNvPr id="19763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685" y="4863630"/>
            <a:ext cx="3880334" cy="631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279186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“Ambitiously” Defining FAPE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2416942"/>
      </p:ext>
    </p:extLst>
  </p:cSld>
  <p:clrMapOvr>
    <a:masterClrMapping/>
  </p:clrMapOvr>
  <mc:AlternateContent xmlns:mc="http://schemas.openxmlformats.org/markup-compatibility/2006">
    <mc:Choice xmlns:p14="http://schemas.microsoft.com/office/powerpoint/2010/main" Requires="p14">
      <p:transition p14:dur="250" advTm="59000"/>
    </mc:Choice>
    <mc:Fallback>
      <p:transition advTm="59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normAutofit fontScale="85000" lnSpcReduction="20000"/>
          </a:bodyPr>
          <a:lstStyle/>
          <a:p>
            <a:pPr algn="just" eaLnBrk="1" hangingPunct="1">
              <a:lnSpc>
                <a:spcPct val="110000"/>
              </a:lnSpc>
            </a:pPr>
            <a:r>
              <a:rPr lang="en-US" altLang="en-US" sz="2800" dirty="0"/>
              <a:t>What does “appropriate” mean?</a:t>
            </a:r>
          </a:p>
          <a:p>
            <a:pPr algn="just" eaLnBrk="1" hangingPunct="1">
              <a:lnSpc>
                <a:spcPct val="110000"/>
              </a:lnSpc>
            </a:pPr>
            <a:r>
              <a:rPr lang="en-US" altLang="en-US" sz="2800" dirty="0"/>
              <a:t>“The IEP must be ‘reasonably calculated to enable the child to receive educational benefits,’ but the IEP does not have to provide the child with the </a:t>
            </a:r>
            <a:r>
              <a:rPr lang="en-US" altLang="en-US" sz="2800" i="1" dirty="0"/>
              <a:t>best</a:t>
            </a:r>
            <a:r>
              <a:rPr lang="en-US" altLang="en-US" sz="2800" dirty="0"/>
              <a:t> possible education. The district only needs to provide an education that is specifically designed to meet the child’s unique needs, supported by services that will permit the child to benefit from the instruction.”   </a:t>
            </a:r>
          </a:p>
          <a:p>
            <a:pPr lvl="1" algn="just" eaLnBrk="1" hangingPunct="1">
              <a:lnSpc>
                <a:spcPct val="110000"/>
              </a:lnSpc>
            </a:pPr>
            <a:r>
              <a:rPr lang="en-US" altLang="en-US" sz="2800" u="sng" dirty="0"/>
              <a:t>Draper v. Atlanta Indep. School System</a:t>
            </a:r>
            <a:r>
              <a:rPr lang="en-US" altLang="en-US" sz="2800" dirty="0"/>
              <a:t>, 518 F.3d 1275, 1280 (11th Cir.2008). </a:t>
            </a:r>
          </a:p>
          <a:p>
            <a:pPr marL="128016" lvl="1" indent="0" algn="just" eaLnBrk="1" hangingPunct="1">
              <a:lnSpc>
                <a:spcPct val="110000"/>
              </a:lnSpc>
              <a:buNone/>
            </a:pPr>
            <a:r>
              <a:rPr lang="en-US" altLang="en-US" sz="2800" dirty="0"/>
              <a:t>“An IEP must be reasonably calculated </a:t>
            </a:r>
            <a:r>
              <a:rPr lang="en-US" altLang="en-US" sz="2800" i="1" dirty="0"/>
              <a:t>but not guaranteed </a:t>
            </a:r>
            <a:r>
              <a:rPr lang="en-US" altLang="en-US" sz="2800" dirty="0"/>
              <a:t>to provide a child with some educational benefit.”</a:t>
            </a:r>
          </a:p>
          <a:p>
            <a:pPr lvl="1" algn="just" eaLnBrk="1" hangingPunct="1">
              <a:lnSpc>
                <a:spcPct val="110000"/>
              </a:lnSpc>
              <a:buFont typeface="Arial" panose="020B0604020202020204" pitchFamily="34" charset="0"/>
              <a:buChar char="•"/>
            </a:pPr>
            <a:r>
              <a:rPr lang="en-US" altLang="en-US" sz="2800" u="sng" dirty="0"/>
              <a:t>Endrew F v. Douglas Cty. Sch. Dist.</a:t>
            </a:r>
            <a:r>
              <a:rPr lang="en-US" altLang="en-US" sz="2800" dirty="0"/>
              <a:t>, 2014 WL 4548439 (D. Colo. Sept. 2014)</a:t>
            </a:r>
            <a:endParaRPr lang="en-US" altLang="en-US" sz="2800" u="sng" dirty="0"/>
          </a:p>
        </p:txBody>
      </p:sp>
      <p:pic>
        <p:nvPicPr>
          <p:cNvPr id="5" name="Picture 4"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5"/>
          <p:cNvSpPr>
            <a:spLocks noGrp="1"/>
          </p:cNvSpPr>
          <p:nvPr>
            <p:ph type="title"/>
          </p:nvPr>
        </p:nvSpPr>
        <p:spPr>
          <a:xfrm>
            <a:off x="731520" y="480218"/>
            <a:ext cx="6858000" cy="1325563"/>
          </a:xfrm>
        </p:spPr>
        <p:txBody>
          <a:bodyPr/>
          <a:lstStyle/>
          <a:p>
            <a:r>
              <a:rPr lang="en-US" dirty="0"/>
              <a:t>FAPE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0281021"/>
      </p:ext>
    </p:extLst>
  </p:cSld>
  <p:clrMapOvr>
    <a:masterClrMapping/>
  </p:clrMapOvr>
  <mc:AlternateContent xmlns:mc="http://schemas.openxmlformats.org/markup-compatibility/2006">
    <mc:Choice xmlns:p14="http://schemas.microsoft.com/office/powerpoint/2010/main" Requires="p14">
      <p:transition p14:dur="250" advTm="232000"/>
    </mc:Choice>
    <mc:Fallback>
      <p:transition advTm="23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731520" y="1953716"/>
            <a:ext cx="10685779" cy="4487333"/>
          </a:xfrm>
        </p:spPr>
        <p:txBody>
          <a:bodyPr>
            <a:noAutofit/>
          </a:bodyPr>
          <a:lstStyle/>
          <a:p>
            <a:pPr algn="just" eaLnBrk="1" hangingPunct="1">
              <a:lnSpc>
                <a:spcPct val="100000"/>
              </a:lnSpc>
            </a:pPr>
            <a:r>
              <a:rPr lang="en-US" altLang="en-US" sz="2200" u="sng" dirty="0" err="1"/>
              <a:t>Endrew</a:t>
            </a:r>
            <a:r>
              <a:rPr lang="en-US" altLang="en-US" sz="2200" u="sng" dirty="0"/>
              <a:t> F., et al. v. Douglas County School District Re-1, et al.</a:t>
            </a:r>
            <a:r>
              <a:rPr lang="en-US" altLang="en-US" sz="2200" dirty="0"/>
              <a:t>, 580 U.S. (2017)</a:t>
            </a:r>
          </a:p>
          <a:p>
            <a:pPr algn="just">
              <a:lnSpc>
                <a:spcPct val="100000"/>
              </a:lnSpc>
            </a:pPr>
            <a:r>
              <a:rPr lang="en-US" sz="2200" dirty="0"/>
              <a:t>The Court first addressed the FAPE requirement in </a:t>
            </a:r>
            <a:r>
              <a:rPr lang="en-US" sz="2200" u="sng" dirty="0"/>
              <a:t>Rowley</a:t>
            </a:r>
            <a:r>
              <a:rPr lang="en-US" sz="2200" dirty="0"/>
              <a:t>, noting that the IDEA guarantees to eligible students an IEP that is “reasonably calculated to enable a child to receive educational benefits.”  </a:t>
            </a:r>
          </a:p>
          <a:p>
            <a:pPr algn="just"/>
            <a:r>
              <a:rPr lang="en-US" sz="2200" dirty="0"/>
              <a:t>The Court considered a number of factors in evaluating whether the standard was met, including least restrictive environment considerations such as whether there is “full integration into a regular classroom,” whether the child was achieving “passing marks” and “advancing” between grades.  </a:t>
            </a:r>
          </a:p>
          <a:p>
            <a:pPr algn="just">
              <a:lnSpc>
                <a:spcPct val="100000"/>
              </a:lnSpc>
            </a:pPr>
            <a:r>
              <a:rPr lang="en-US" sz="2200" dirty="0"/>
              <a:t>Importantly, and setting the stage for the Court to again review the standard of FAPE in </a:t>
            </a:r>
            <a:r>
              <a:rPr lang="en-US" sz="2200" dirty="0" err="1"/>
              <a:t>Endrew</a:t>
            </a:r>
            <a:r>
              <a:rPr lang="en-US" sz="2200" dirty="0"/>
              <a:t>, the Court declined “to establish any one test for determining the adequacy of educational benefits conferred upon all children covered by the Act,” instead “confining its analysis” to the facts in that case.</a:t>
            </a:r>
            <a:endParaRPr lang="en-US" altLang="en-US" sz="2200" u="sng" dirty="0"/>
          </a:p>
        </p:txBody>
      </p:sp>
      <p:pic>
        <p:nvPicPr>
          <p:cNvPr id="27652" name="Picture 4"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1075" y="6060605"/>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a:t>FAPE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1859962"/>
      </p:ext>
    </p:extLst>
  </p:cSld>
  <p:clrMapOvr>
    <a:masterClrMapping/>
  </p:clrMapOvr>
  <mc:AlternateContent xmlns:mc="http://schemas.openxmlformats.org/markup-compatibility/2006">
    <mc:Choice xmlns:p14="http://schemas.microsoft.com/office/powerpoint/2010/main" Requires="p14">
      <p:transition p14:dur="250" advTm="138000"/>
    </mc:Choice>
    <mc:Fallback>
      <p:transition advTm="13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normAutofit/>
          </a:bodyPr>
          <a:lstStyle/>
          <a:p>
            <a:pPr lvl="0" algn="just"/>
            <a:r>
              <a:rPr lang="en-US" sz="2500" dirty="0"/>
              <a:t>How can one test or analysis apply to all classified students with differing needs, strengths, weaknesses, classifications, etc.?</a:t>
            </a:r>
          </a:p>
          <a:p>
            <a:pPr lvl="0" algn="just"/>
            <a:r>
              <a:rPr lang="en-US" sz="2500" dirty="0" err="1"/>
              <a:t>Endrew</a:t>
            </a:r>
            <a:r>
              <a:rPr lang="en-US" sz="2500" dirty="0"/>
              <a:t>, a student with autism, received in-district services through IEPs from pre-school through fourth grade, yet parents argued academic and functional progress had “stalled.”</a:t>
            </a:r>
          </a:p>
          <a:p>
            <a:pPr lvl="0" algn="just"/>
            <a:r>
              <a:rPr lang="en-US" sz="2500" dirty="0"/>
              <a:t>Fifth grade IEP again proposed in-district programming.</a:t>
            </a:r>
          </a:p>
          <a:p>
            <a:pPr lvl="0" algn="just"/>
            <a:r>
              <a:rPr lang="en-US" sz="2500" dirty="0"/>
              <a:t>Parents effected unilateral placement into out-of-district “specialized private school,” where parents alleged </a:t>
            </a:r>
            <a:r>
              <a:rPr lang="en-US" sz="2500" dirty="0" err="1"/>
              <a:t>Endrew</a:t>
            </a:r>
            <a:r>
              <a:rPr lang="en-US" sz="2500" dirty="0"/>
              <a:t> made “significant progress.”</a:t>
            </a:r>
          </a:p>
          <a:p>
            <a:pPr lvl="0" algn="just"/>
            <a:r>
              <a:rPr lang="en-US" sz="2500" dirty="0"/>
              <a:t>Parents filed suit for unilateral placement tuition reimbursement.</a:t>
            </a:r>
          </a:p>
        </p:txBody>
      </p:sp>
      <p:sp>
        <p:nvSpPr>
          <p:cNvPr id="12290" name="AutoShape 2"/>
          <p:cNvSpPr>
            <a:spLocks noGrp="1" noChangeArrowheads="1"/>
          </p:cNvSpPr>
          <p:nvPr>
            <p:ph type="title"/>
          </p:nvPr>
        </p:nvSpPr>
        <p:spPr/>
        <p:txBody>
          <a:bodyPr/>
          <a:lstStyle/>
          <a:p>
            <a:pPr>
              <a:defRPr/>
            </a:pPr>
            <a:r>
              <a:rPr lang="en-US" altLang="en-US" dirty="0"/>
              <a:t>FAPE</a:t>
            </a:r>
            <a:endParaRPr lang="en-US" altLang="en-US" dirty="0">
              <a:solidFill>
                <a:schemeClr val="tx1">
                  <a:lumMod val="95000"/>
                  <a:lumOff val="5000"/>
                </a:schemeClr>
              </a:solidFill>
            </a:endParaRPr>
          </a:p>
        </p:txBody>
      </p:sp>
      <p:pic>
        <p:nvPicPr>
          <p:cNvPr id="5" name="Picture 4"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3369907"/>
      </p:ext>
    </p:extLst>
  </p:cSld>
  <p:clrMapOvr>
    <a:masterClrMapping/>
  </p:clrMapOvr>
  <mc:AlternateContent xmlns:mc="http://schemas.openxmlformats.org/markup-compatibility/2006">
    <mc:Choice xmlns:p14="http://schemas.microsoft.com/office/powerpoint/2010/main" Requires="p14">
      <p:transition p14:dur="250" advTm="79000"/>
    </mc:Choice>
    <mc:Fallback>
      <p:transition advTm="79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731520" y="1948879"/>
            <a:ext cx="10685779" cy="3840480"/>
          </a:xfrm>
        </p:spPr>
        <p:txBody>
          <a:bodyPr>
            <a:noAutofit/>
          </a:bodyPr>
          <a:lstStyle/>
          <a:p>
            <a:pPr lvl="0" algn="just">
              <a:lnSpc>
                <a:spcPct val="100000"/>
              </a:lnSpc>
            </a:pPr>
            <a:r>
              <a:rPr lang="en-US" sz="2400" dirty="0"/>
              <a:t>Parents lost at the hearing level and again at the United States District Court, trial level, on appeal.</a:t>
            </a:r>
          </a:p>
          <a:p>
            <a:pPr lvl="0" algn="just"/>
            <a:r>
              <a:rPr lang="en-US" sz="2400" dirty="0"/>
              <a:t>Parents lost at the 10</a:t>
            </a:r>
            <a:r>
              <a:rPr lang="en-US" sz="2400" baseline="30000" dirty="0"/>
              <a:t>th</a:t>
            </a:r>
            <a:r>
              <a:rPr lang="en-US" sz="2400" dirty="0"/>
              <a:t> Circuit, which affirmed the lower rulings.</a:t>
            </a:r>
          </a:p>
          <a:p>
            <a:pPr lvl="0" algn="just">
              <a:lnSpc>
                <a:spcPct val="100000"/>
              </a:lnSpc>
            </a:pPr>
            <a:r>
              <a:rPr lang="en-US" sz="2400" dirty="0"/>
              <a:t>10</a:t>
            </a:r>
            <a:r>
              <a:rPr lang="en-US" sz="2400" baseline="30000" dirty="0"/>
              <a:t>th</a:t>
            </a:r>
            <a:r>
              <a:rPr lang="en-US" sz="2400" dirty="0"/>
              <a:t> Circuit interpreted </a:t>
            </a:r>
            <a:r>
              <a:rPr lang="en-US" sz="2400" u="sng" dirty="0"/>
              <a:t>Rowley</a:t>
            </a:r>
            <a:r>
              <a:rPr lang="en-US" sz="2400" dirty="0"/>
              <a:t> like certain other Circuits, as establishing a FAPE standard requiring “educational benefit merely … more than </a:t>
            </a:r>
            <a:r>
              <a:rPr lang="en-US" sz="2400" i="1" dirty="0"/>
              <a:t>de </a:t>
            </a:r>
            <a:r>
              <a:rPr lang="en-US" sz="2400" i="1" dirty="0" err="1"/>
              <a:t>minimis</a:t>
            </a:r>
            <a:r>
              <a:rPr lang="en-US" sz="2400" dirty="0"/>
              <a:t>.”</a:t>
            </a:r>
          </a:p>
          <a:p>
            <a:pPr lvl="0" algn="just">
              <a:lnSpc>
                <a:spcPct val="100000"/>
              </a:lnSpc>
            </a:pPr>
            <a:r>
              <a:rPr lang="en-US" sz="2400" dirty="0"/>
              <a:t>The 10</a:t>
            </a:r>
            <a:r>
              <a:rPr lang="en-US" sz="2400" baseline="30000" dirty="0"/>
              <a:t>th</a:t>
            </a:r>
            <a:r>
              <a:rPr lang="en-US" sz="2400" dirty="0"/>
              <a:t> Circuit further noted that so long as </a:t>
            </a:r>
            <a:r>
              <a:rPr lang="en-US" sz="2400" dirty="0" err="1"/>
              <a:t>Endrew</a:t>
            </a:r>
            <a:r>
              <a:rPr lang="en-US" sz="2400" dirty="0"/>
              <a:t> made “</a:t>
            </a:r>
            <a:r>
              <a:rPr lang="en-US" sz="2400" i="1" dirty="0"/>
              <a:t>some</a:t>
            </a:r>
            <a:r>
              <a:rPr lang="en-US" sz="2400" dirty="0"/>
              <a:t> progress,” the FAPE standard was satisfied.</a:t>
            </a:r>
          </a:p>
          <a:p>
            <a:pPr lvl="0" algn="just">
              <a:lnSpc>
                <a:spcPct val="100000"/>
              </a:lnSpc>
            </a:pPr>
            <a:r>
              <a:rPr lang="en-US" sz="2400" dirty="0"/>
              <a:t>Supreme Court reverses the lower decisions, establishing a uniform FAPE standard for all IEPs that examines “progress appropriate in light of the child’s circumstances.”</a:t>
            </a:r>
          </a:p>
        </p:txBody>
      </p:sp>
      <p:sp>
        <p:nvSpPr>
          <p:cNvPr id="7" name="Title 5"/>
          <p:cNvSpPr>
            <a:spLocks noGrp="1"/>
          </p:cNvSpPr>
          <p:nvPr>
            <p:ph type="title"/>
          </p:nvPr>
        </p:nvSpPr>
        <p:spPr>
          <a:xfrm>
            <a:off x="731520" y="480218"/>
            <a:ext cx="6858000" cy="1325563"/>
          </a:xfrm>
        </p:spPr>
        <p:txBody>
          <a:bodyPr/>
          <a:lstStyle/>
          <a:p>
            <a:r>
              <a:rPr lang="en-US" dirty="0"/>
              <a:t>FAPE</a:t>
            </a:r>
          </a:p>
        </p:txBody>
      </p:sp>
      <p:pic>
        <p:nvPicPr>
          <p:cNvPr id="8" name="Picture 7"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8825086"/>
      </p:ext>
    </p:extLst>
  </p:cSld>
  <p:clrMapOvr>
    <a:masterClrMapping/>
  </p:clrMapOvr>
  <mc:AlternateContent xmlns:mc="http://schemas.openxmlformats.org/markup-compatibility/2006">
    <mc:Choice xmlns:p14="http://schemas.microsoft.com/office/powerpoint/2010/main" Requires="p14">
      <p:transition p14:dur="250" advTm="126000"/>
    </mc:Choice>
    <mc:Fallback>
      <p:transition advTm="126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731520" y="1914795"/>
            <a:ext cx="10685779" cy="3840480"/>
          </a:xfrm>
        </p:spPr>
        <p:txBody>
          <a:bodyPr>
            <a:noAutofit/>
          </a:bodyPr>
          <a:lstStyle/>
          <a:p>
            <a:pPr lvl="0" algn="just"/>
            <a:r>
              <a:rPr lang="en-US" sz="2300" dirty="0"/>
              <a:t>Reviewing </a:t>
            </a:r>
            <a:r>
              <a:rPr lang="en-US" sz="2300" u="sng" dirty="0"/>
              <a:t>Rowley</a:t>
            </a:r>
            <a:r>
              <a:rPr lang="en-US" sz="2300" dirty="0"/>
              <a:t>’s FAPE requirement, Court noted that it did not accept a higher standard argued by parents, or a lower standard argued by the school.  Rather</a:t>
            </a:r>
          </a:p>
          <a:p>
            <a:pPr lvl="1" algn="just"/>
            <a:r>
              <a:rPr lang="en-US" sz="2300" dirty="0"/>
              <a:t>“The Court carefully charted a middle path.  Even though Congress was rather sketchy in establishing substantive requirements under the Act, the Court nonetheless made clear that the Act guarantees a substantively adequate program of education to all eligible children.”</a:t>
            </a:r>
          </a:p>
          <a:p>
            <a:pPr lvl="1" algn="just"/>
            <a:r>
              <a:rPr lang="en-US" sz="2300" dirty="0"/>
              <a:t>An IEP “reasonably calculated to enable a child to receive educational benefits.”   </a:t>
            </a:r>
          </a:p>
          <a:p>
            <a:pPr lvl="0" algn="just"/>
            <a:r>
              <a:rPr lang="en-US" sz="2300" dirty="0"/>
              <a:t>The Court further noted that “for children receiving instruction in the regular classroom, this would generally require an IEP ‘reasonably calculated to enable a child to achieve passing marks and advance from grade to grade.’” This means that FAPE, for a student cognitively able to benefit from “regular classroom” instruction, would require passing grades and annual advancement between grades.</a:t>
            </a:r>
          </a:p>
        </p:txBody>
      </p:sp>
      <p:sp>
        <p:nvSpPr>
          <p:cNvPr id="6" name="Title 5"/>
          <p:cNvSpPr>
            <a:spLocks noGrp="1"/>
          </p:cNvSpPr>
          <p:nvPr>
            <p:ph type="title"/>
          </p:nvPr>
        </p:nvSpPr>
        <p:spPr>
          <a:xfrm>
            <a:off x="731520" y="480218"/>
            <a:ext cx="6858000" cy="1325563"/>
          </a:xfrm>
        </p:spPr>
        <p:txBody>
          <a:bodyPr/>
          <a:lstStyle/>
          <a:p>
            <a:r>
              <a:rPr lang="en-US" dirty="0"/>
              <a:t>FAPE</a:t>
            </a:r>
          </a:p>
        </p:txBody>
      </p:sp>
      <p:pic>
        <p:nvPicPr>
          <p:cNvPr id="7" name="Picture 6"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789082"/>
      </p:ext>
    </p:extLst>
  </p:cSld>
  <p:clrMapOvr>
    <a:masterClrMapping/>
  </p:clrMapOvr>
  <mc:AlternateContent xmlns:mc="http://schemas.openxmlformats.org/markup-compatibility/2006">
    <mc:Choice xmlns:p14="http://schemas.microsoft.com/office/powerpoint/2010/main" Requires="p14">
      <p:transition p14:dur="250" advTm="135000"/>
    </mc:Choice>
    <mc:Fallback>
      <p:transition advTm="13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p:txBody>
          <a:bodyPr>
            <a:normAutofit/>
          </a:bodyPr>
          <a:lstStyle/>
          <a:p>
            <a:pPr algn="just"/>
            <a:r>
              <a:rPr lang="en-US" sz="2800" u="sng" dirty="0"/>
              <a:t>Rowley</a:t>
            </a:r>
            <a:r>
              <a:rPr lang="en-US" sz="2800" dirty="0"/>
              <a:t> leaves open the question of what FAPE means for students outside of the regular classroom. </a:t>
            </a:r>
          </a:p>
          <a:p>
            <a:pPr algn="just"/>
            <a:r>
              <a:rPr lang="en-US" sz="2800" u="sng" dirty="0" err="1"/>
              <a:t>Endrew</a:t>
            </a:r>
            <a:r>
              <a:rPr lang="en-US" sz="2800" dirty="0"/>
              <a:t> specifically addresses this difference, noting that “the benefits attainable by children at one end of the spectrum will differ dramatically from those attainable by children at the other end.”</a:t>
            </a:r>
          </a:p>
        </p:txBody>
      </p:sp>
      <p:sp>
        <p:nvSpPr>
          <p:cNvPr id="6" name="Title 5"/>
          <p:cNvSpPr>
            <a:spLocks noGrp="1"/>
          </p:cNvSpPr>
          <p:nvPr>
            <p:ph type="title"/>
          </p:nvPr>
        </p:nvSpPr>
        <p:spPr>
          <a:xfrm>
            <a:off x="731520" y="480218"/>
            <a:ext cx="6858000" cy="1325563"/>
          </a:xfrm>
        </p:spPr>
        <p:txBody>
          <a:bodyPr/>
          <a:lstStyle/>
          <a:p>
            <a:r>
              <a:rPr lang="en-US" dirty="0"/>
              <a:t>FAPE</a:t>
            </a:r>
          </a:p>
        </p:txBody>
      </p:sp>
      <p:pic>
        <p:nvPicPr>
          <p:cNvPr id="7" name="Picture 6"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2079669"/>
      </p:ext>
    </p:extLst>
  </p:cSld>
  <p:clrMapOvr>
    <a:masterClrMapping/>
  </p:clrMapOvr>
  <mc:AlternateContent xmlns:mc="http://schemas.openxmlformats.org/markup-compatibility/2006">
    <mc:Choice xmlns:p14="http://schemas.microsoft.com/office/powerpoint/2010/main" Requires="p14">
      <p:transition p14:dur="250" advTm="82000"/>
    </mc:Choice>
    <mc:Fallback>
      <p:transition advTm="8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731520" y="1956049"/>
            <a:ext cx="10685779" cy="3840480"/>
          </a:xfrm>
        </p:spPr>
        <p:txBody>
          <a:bodyPr>
            <a:noAutofit/>
          </a:bodyPr>
          <a:lstStyle/>
          <a:p>
            <a:pPr lvl="0" algn="just"/>
            <a:r>
              <a:rPr lang="en-US" sz="2300" dirty="0" err="1"/>
              <a:t>Endrew’s</a:t>
            </a:r>
            <a:r>
              <a:rPr lang="en-US" sz="2300" dirty="0"/>
              <a:t> strengths included his “sweet disposition” and peer “concerns,” yet difficulties included “multiple behaviors that inhibited his ability to access learning in the classroom.”</a:t>
            </a:r>
          </a:p>
          <a:p>
            <a:pPr lvl="0" algn="just"/>
            <a:r>
              <a:rPr lang="en-US" sz="2300" dirty="0"/>
              <a:t>Behaviors included screaming in class, climbing over furniture and other students, elopement, fears and aversion to flies, spills and restrooms.</a:t>
            </a:r>
          </a:p>
          <a:p>
            <a:pPr lvl="0" algn="just"/>
            <a:r>
              <a:rPr lang="en-US" sz="2300" dirty="0" err="1"/>
              <a:t>Endrew’s</a:t>
            </a:r>
            <a:r>
              <a:rPr lang="en-US" sz="2300" dirty="0"/>
              <a:t> parents argued that academic and functional progress had “essentially stalled,” and that IEPs “largely carried over the same basic goals and objectives from one year to the next,” without demonstration of any “meaningful progress.”</a:t>
            </a:r>
          </a:p>
          <a:p>
            <a:pPr lvl="0" algn="just"/>
            <a:r>
              <a:rPr lang="en-US" sz="2300" dirty="0"/>
              <a:t>The unilateral placement developed a behavior improvement plan (BIP) which identified “particular strategies” for most “problematic behaviors,” and </a:t>
            </a:r>
            <a:r>
              <a:rPr lang="en-US" sz="2300" dirty="0" err="1"/>
              <a:t>Endrew’s</a:t>
            </a:r>
            <a:r>
              <a:rPr lang="en-US" sz="2300" dirty="0"/>
              <a:t> behavior improved significantly, permitting him to “make a degree of academic progress that had eluded him in public school.”</a:t>
            </a:r>
          </a:p>
        </p:txBody>
      </p:sp>
      <p:sp>
        <p:nvSpPr>
          <p:cNvPr id="6" name="Title 5"/>
          <p:cNvSpPr>
            <a:spLocks noGrp="1"/>
          </p:cNvSpPr>
          <p:nvPr>
            <p:ph type="title"/>
          </p:nvPr>
        </p:nvSpPr>
        <p:spPr/>
        <p:txBody>
          <a:bodyPr/>
          <a:lstStyle/>
          <a:p>
            <a:r>
              <a:rPr lang="en-US" dirty="0"/>
              <a:t>FAPE</a:t>
            </a:r>
          </a:p>
        </p:txBody>
      </p:sp>
      <p:pic>
        <p:nvPicPr>
          <p:cNvPr id="7" name="Picture 6" descr="clg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9645" y="6032030"/>
            <a:ext cx="711200"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3531360"/>
      </p:ext>
    </p:extLst>
  </p:cSld>
  <p:clrMapOvr>
    <a:masterClrMapping/>
  </p:clrMapOvr>
  <mc:AlternateContent xmlns:mc="http://schemas.openxmlformats.org/markup-compatibility/2006">
    <mc:Choice xmlns:p14="http://schemas.microsoft.com/office/powerpoint/2010/main" Requires="p14">
      <p:transition p14:dur="250" advTm="68000"/>
    </mc:Choice>
    <mc:Fallback>
      <p:transition advTm="68000"/>
    </mc:Fallback>
  </mc:AlternateContent>
</p:sld>
</file>

<file path=ppt/theme/theme1.xml><?xml version="1.0" encoding="utf-8"?>
<a:theme xmlns:a="http://schemas.openxmlformats.org/drawingml/2006/main" name="FAPE Comengo Rebrand">
  <a:themeElements>
    <a:clrScheme name="Frontline Education">
      <a:dk1>
        <a:srgbClr val="2E4D58"/>
      </a:dk1>
      <a:lt1>
        <a:srgbClr val="FFFFFF"/>
      </a:lt1>
      <a:dk2>
        <a:srgbClr val="7A4183"/>
      </a:dk2>
      <a:lt2>
        <a:srgbClr val="6ECEB2"/>
      </a:lt2>
      <a:accent1>
        <a:srgbClr val="E56A54"/>
      </a:accent1>
      <a:accent2>
        <a:srgbClr val="D0D3D4"/>
      </a:accent2>
      <a:accent3>
        <a:srgbClr val="A2AAAD"/>
      </a:accent3>
      <a:accent4>
        <a:srgbClr val="3F2A56"/>
      </a:accent4>
      <a:accent5>
        <a:srgbClr val="4EC3E0"/>
      </a:accent5>
      <a:accent6>
        <a:srgbClr val="F3DD6D"/>
      </a:accent6>
      <a:hlink>
        <a:srgbClr val="6ECEB2"/>
      </a:hlink>
      <a:folHlink>
        <a:srgbClr val="A2AAA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ntline_Education_PPT-FINAL" id="{90F46DDC-1A10-A84E-B008-2DC10E620782}" vid="{070AF63C-52EE-2242-BD60-F8F0CF571E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FAPE Comengo Rebrand.potx</Template>
  <TotalTime>7330</TotalTime>
  <Words>1612</Words>
  <Application>Microsoft Macintosh PowerPoint</Application>
  <PresentationFormat>Widescreen</PresentationFormat>
  <Paragraphs>67</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Karbon Slab Stencil</vt:lpstr>
      <vt:lpstr>Lato</vt:lpstr>
      <vt:lpstr>Lato Black</vt:lpstr>
      <vt:lpstr>Lato Light</vt:lpstr>
      <vt:lpstr>Wingdings</vt:lpstr>
      <vt:lpstr>FAPE Comengo Rebrand</vt:lpstr>
      <vt:lpstr>Legally Defensible IEPs Following the Landmark Supreme Court Ruling on Providing FAPE </vt:lpstr>
      <vt:lpstr>“Ambitiously” Defining FAPE</vt:lpstr>
      <vt:lpstr>FAPE</vt:lpstr>
      <vt:lpstr>FAPE</vt:lpstr>
      <vt:lpstr>FAPE</vt:lpstr>
      <vt:lpstr>FAPE</vt:lpstr>
      <vt:lpstr>FAPE</vt:lpstr>
      <vt:lpstr>FAPE</vt:lpstr>
      <vt:lpstr>FAPE</vt:lpstr>
      <vt:lpstr>FAPE</vt:lpstr>
      <vt:lpstr>FAPE</vt:lpstr>
      <vt:lpstr>FAPE</vt:lpstr>
      <vt:lpstr>FAPE</vt:lpstr>
      <vt:lpstr>FAPE</vt:lpstr>
      <vt:lpstr>FAPE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Lee</dc:creator>
  <cp:lastModifiedBy>Geoffrey Lyman</cp:lastModifiedBy>
  <cp:revision>123</cp:revision>
  <cp:lastPrinted>2017-09-06T13:06:18Z</cp:lastPrinted>
  <dcterms:created xsi:type="dcterms:W3CDTF">2016-05-03T18:51:23Z</dcterms:created>
  <dcterms:modified xsi:type="dcterms:W3CDTF">2019-08-28T19:34:45Z</dcterms:modified>
</cp:coreProperties>
</file>